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4" r:id="rId1"/>
  </p:sldMasterIdLst>
  <p:notesMasterIdLst>
    <p:notesMasterId r:id="rId35"/>
  </p:notesMasterIdLst>
  <p:handoutMasterIdLst>
    <p:handoutMasterId r:id="rId36"/>
  </p:handoutMasterIdLst>
  <p:sldIdLst>
    <p:sldId id="256" r:id="rId2"/>
    <p:sldId id="289" r:id="rId3"/>
    <p:sldId id="259" r:id="rId4"/>
    <p:sldId id="257" r:id="rId5"/>
    <p:sldId id="258" r:id="rId6"/>
    <p:sldId id="267" r:id="rId7"/>
    <p:sldId id="280" r:id="rId8"/>
    <p:sldId id="266" r:id="rId9"/>
    <p:sldId id="281" r:id="rId10"/>
    <p:sldId id="261" r:id="rId11"/>
    <p:sldId id="268" r:id="rId12"/>
    <p:sldId id="269" r:id="rId13"/>
    <p:sldId id="270" r:id="rId14"/>
    <p:sldId id="282" r:id="rId15"/>
    <p:sldId id="262" r:id="rId16"/>
    <p:sldId id="271" r:id="rId17"/>
    <p:sldId id="283" r:id="rId18"/>
    <p:sldId id="263" r:id="rId19"/>
    <p:sldId id="272" r:id="rId20"/>
    <p:sldId id="273" r:id="rId21"/>
    <p:sldId id="274" r:id="rId22"/>
    <p:sldId id="284" r:id="rId23"/>
    <p:sldId id="264" r:id="rId24"/>
    <p:sldId id="275" r:id="rId25"/>
    <p:sldId id="276" r:id="rId26"/>
    <p:sldId id="277" r:id="rId27"/>
    <p:sldId id="285" r:id="rId28"/>
    <p:sldId id="265" r:id="rId29"/>
    <p:sldId id="278" r:id="rId30"/>
    <p:sldId id="286" r:id="rId31"/>
    <p:sldId id="288" r:id="rId32"/>
    <p:sldId id="279" r:id="rId33"/>
    <p:sldId id="287" r:id="rId34"/>
  </p:sldIdLst>
  <p:sldSz cx="9144000" cy="6858000" type="screen4x3"/>
  <p:notesSz cx="6888163" cy="10018713"/>
  <p:embeddedFontLst>
    <p:embeddedFont>
      <p:font typeface="Numberpile Reversed" panose="050A0504030000020004" pitchFamily="18" charset="0"/>
      <p:regular r:id="rId37"/>
    </p:embeddedFont>
    <p:embeddedFont>
      <p:font typeface="Calibri Light" panose="020F0302020204030204" pitchFamily="34" charset="0"/>
      <p:regular r:id="rId38"/>
      <p:italic r:id="rId39"/>
    </p:embeddedFont>
    <p:embeddedFont>
      <p:font typeface="Franklin Gothic Medium" panose="020B0603020102020204" pitchFamily="34" charset="0"/>
      <p:regular r:id="rId40"/>
      <p:italic r:id="rId41"/>
    </p:embeddedFont>
    <p:embeddedFont>
      <p:font typeface="FontAwesome" pitchFamily="2" charset="0"/>
      <p:regular r:id="rId42"/>
    </p:embeddedFont>
    <p:embeddedFont>
      <p:font typeface="Rakesly Rg" panose="020B0606030202020204" pitchFamily="34" charset="0"/>
      <p:regular r:id="rId43"/>
      <p:bold r:id="rId44"/>
      <p:italic r:id="rId45"/>
      <p:boldItalic r:id="rId46"/>
    </p:embeddedFont>
    <p:embeddedFont>
      <p:font typeface="Calibri" panose="020F0502020204030204" pitchFamily="34" charset="0"/>
      <p:regular r:id="rId47"/>
      <p:bold r:id="rId48"/>
      <p:italic r:id="rId49"/>
      <p:boldItalic r:id="rId50"/>
    </p:embeddedFont>
  </p:embeddedFontLst>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Standardabschnitt" id="{A603C35E-E7C0-4E48-8BCD-52156B76C61F}">
          <p14:sldIdLst>
            <p14:sldId id="256"/>
            <p14:sldId id="289"/>
          </p14:sldIdLst>
        </p14:section>
        <p14:section name="0: Einleitung, Überblick" id="{79508006-C50B-4230-9EA6-1A434BEDB6B1}">
          <p14:sldIdLst>
            <p14:sldId id="259"/>
            <p14:sldId id="257"/>
            <p14:sldId id="258"/>
            <p14:sldId id="267"/>
            <p14:sldId id="280"/>
            <p14:sldId id="266"/>
            <p14:sldId id="281"/>
          </p14:sldIdLst>
        </p14:section>
        <p14:section name="I: Mt 18, 1-5" id="{0AB37F85-69B2-4D9E-9D5C-6066114989C6}">
          <p14:sldIdLst>
            <p14:sldId id="261"/>
            <p14:sldId id="268"/>
            <p14:sldId id="269"/>
            <p14:sldId id="270"/>
            <p14:sldId id="282"/>
          </p14:sldIdLst>
        </p14:section>
        <p14:section name="II: Mt 18,5-9" id="{32208131-3CED-493F-952C-5BFD14B91511}">
          <p14:sldIdLst>
            <p14:sldId id="262"/>
            <p14:sldId id="271"/>
            <p14:sldId id="283"/>
          </p14:sldIdLst>
        </p14:section>
        <p14:section name="III: Mt 18,10-14" id="{99C7F0E5-84EA-4AE8-9213-6DE2CEFDB73F}">
          <p14:sldIdLst>
            <p14:sldId id="263"/>
            <p14:sldId id="272"/>
            <p14:sldId id="273"/>
            <p14:sldId id="274"/>
            <p14:sldId id="284"/>
          </p14:sldIdLst>
        </p14:section>
        <p14:section name="IV: Mt 18,-15-20" id="{BF551D83-F64A-4660-A9D2-2ACBCBD2DA16}">
          <p14:sldIdLst>
            <p14:sldId id="264"/>
            <p14:sldId id="275"/>
            <p14:sldId id="276"/>
            <p14:sldId id="277"/>
            <p14:sldId id="285"/>
          </p14:sldIdLst>
        </p14:section>
        <p14:section name="V: Mt 18,21-35" id="{1317FC01-C337-43DF-B052-872B8A54DDF1}">
          <p14:sldIdLst>
            <p14:sldId id="265"/>
            <p14:sldId id="278"/>
            <p14:sldId id="286"/>
          </p14:sldIdLst>
        </p14:section>
        <p14:section name="Abschluss" id="{5A0C143E-8F00-470D-9F1D-72E6F62DA005}">
          <p14:sldIdLst>
            <p14:sldId id="288"/>
            <p14:sldId id="279"/>
            <p14:sldId id="28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CED"/>
    <a:srgbClr val="990000"/>
    <a:srgbClr val="FF9933"/>
    <a:srgbClr val="FFFF99"/>
    <a:srgbClr val="FF0000"/>
    <a:srgbClr val="FF66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0" autoAdjust="0"/>
    <p:restoredTop sz="57309" autoAdjust="0"/>
  </p:normalViewPr>
  <p:slideViewPr>
    <p:cSldViewPr>
      <p:cViewPr varScale="1">
        <p:scale>
          <a:sx n="118" d="100"/>
          <a:sy n="118" d="100"/>
        </p:scale>
        <p:origin x="1074" y="11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82" d="100"/>
          <a:sy n="82" d="100"/>
        </p:scale>
        <p:origin x="2556" y="96"/>
      </p:cViewPr>
      <p:guideLst>
        <p:guide orient="horz" pos="3157"/>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49"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3786E8-5F93-4FE5-9EAC-B3DA54D67F78}" type="doc">
      <dgm:prSet loTypeId="urn:microsoft.com/office/officeart/2005/8/layout/process4" loCatId="process" qsTypeId="urn:microsoft.com/office/officeart/2005/8/quickstyle/simple1" qsCatId="simple" csTypeId="urn:microsoft.com/office/officeart/2005/8/colors/accent2_2" csCatId="accent2" phldr="1"/>
      <dgm:spPr/>
      <dgm:t>
        <a:bodyPr/>
        <a:lstStyle/>
        <a:p>
          <a:endParaRPr lang="de-DE"/>
        </a:p>
      </dgm:t>
    </dgm:pt>
    <dgm:pt modelId="{410B2F93-7536-4B1D-A43A-243AA5CF037F}">
      <dgm:prSet/>
      <dgm:spPr/>
      <dgm:t>
        <a:bodyPr/>
        <a:lstStyle/>
        <a:p>
          <a:r>
            <a:rPr lang="de-DE" dirty="0" smtClean="0"/>
            <a:t>Zwei gute Gründe, andere Gläubige nicht zu verachten.</a:t>
          </a:r>
        </a:p>
      </dgm:t>
    </dgm:pt>
    <dgm:pt modelId="{F383D719-2736-45E8-95AB-002E9C23B84C}" type="parTrans" cxnId="{68144208-F1FA-498F-A537-1FF8ACD6CC4C}">
      <dgm:prSet/>
      <dgm:spPr/>
      <dgm:t>
        <a:bodyPr/>
        <a:lstStyle/>
        <a:p>
          <a:endParaRPr lang="de-DE"/>
        </a:p>
      </dgm:t>
    </dgm:pt>
    <dgm:pt modelId="{5E232AA6-8C00-45D2-9D5C-9AAB933A553B}" type="sibTrans" cxnId="{68144208-F1FA-498F-A537-1FF8ACD6CC4C}">
      <dgm:prSet/>
      <dgm:spPr/>
      <dgm:t>
        <a:bodyPr/>
        <a:lstStyle/>
        <a:p>
          <a:endParaRPr lang="de-DE"/>
        </a:p>
      </dgm:t>
    </dgm:pt>
    <dgm:pt modelId="{E50E87A6-1060-46B8-AA6F-606982E57C6D}">
      <dgm:prSet phldrT="[Text]"/>
      <dgm:spPr/>
      <dgm:t>
        <a:bodyPr/>
        <a:lstStyle/>
        <a:p>
          <a:r>
            <a:rPr lang="de-DE" dirty="0" smtClean="0"/>
            <a:t>In den Himmel kommt nur, wer seine Wertlosigkeit versteht und sich entsprechend verhält.</a:t>
          </a:r>
          <a:endParaRPr lang="de-DE" dirty="0"/>
        </a:p>
      </dgm:t>
    </dgm:pt>
    <dgm:pt modelId="{AA104DF8-EB2D-4BA0-9AAE-801EBC263750}" type="parTrans" cxnId="{513606D7-ED52-4604-88EE-D8A455907707}">
      <dgm:prSet/>
      <dgm:spPr/>
      <dgm:t>
        <a:bodyPr/>
        <a:lstStyle/>
        <a:p>
          <a:endParaRPr lang="de-DE"/>
        </a:p>
      </dgm:t>
    </dgm:pt>
    <dgm:pt modelId="{03F30D3A-B350-43DA-86C8-A187A8671137}" type="sibTrans" cxnId="{513606D7-ED52-4604-88EE-D8A455907707}">
      <dgm:prSet/>
      <dgm:spPr/>
      <dgm:t>
        <a:bodyPr/>
        <a:lstStyle/>
        <a:p>
          <a:endParaRPr lang="de-DE"/>
        </a:p>
      </dgm:t>
    </dgm:pt>
    <dgm:pt modelId="{7810912C-718B-4B5A-B306-736FBB00C1FB}">
      <dgm:prSet/>
      <dgm:spPr/>
      <dgm:t>
        <a:bodyPr/>
        <a:lstStyle/>
        <a:p>
          <a:r>
            <a:rPr lang="de-DE" dirty="0" smtClean="0"/>
            <a:t>5-9</a:t>
          </a:r>
        </a:p>
      </dgm:t>
    </dgm:pt>
    <dgm:pt modelId="{92EEE5D2-B7C5-4549-9A77-4AD1D9032D31}" type="parTrans" cxnId="{2417C557-1511-47F8-A950-79AA6C57A8B6}">
      <dgm:prSet/>
      <dgm:spPr/>
      <dgm:t>
        <a:bodyPr/>
        <a:lstStyle/>
        <a:p>
          <a:endParaRPr lang="de-DE"/>
        </a:p>
      </dgm:t>
    </dgm:pt>
    <dgm:pt modelId="{DF3AE095-A330-4E32-BF0F-E5615E47D9B8}" type="sibTrans" cxnId="{2417C557-1511-47F8-A950-79AA6C57A8B6}">
      <dgm:prSet/>
      <dgm:spPr/>
      <dgm:t>
        <a:bodyPr/>
        <a:lstStyle/>
        <a:p>
          <a:endParaRPr lang="de-DE"/>
        </a:p>
      </dgm:t>
    </dgm:pt>
    <dgm:pt modelId="{A3941334-4559-4D65-9088-A78F84B4456D}">
      <dgm:prSet/>
      <dgm:spPr/>
      <dgm:t>
        <a:bodyPr/>
        <a:lstStyle/>
        <a:p>
          <a:r>
            <a:rPr lang="de-DE" dirty="0" smtClean="0"/>
            <a:t>Lebe so, dass du niemanden zum Sündigen verführst!</a:t>
          </a:r>
        </a:p>
      </dgm:t>
    </dgm:pt>
    <dgm:pt modelId="{D94F1188-088E-46AF-8083-4CA7A61A2174}" type="parTrans" cxnId="{3B7DE312-CB9D-4377-B76C-93164E8DD78C}">
      <dgm:prSet/>
      <dgm:spPr/>
      <dgm:t>
        <a:bodyPr/>
        <a:lstStyle/>
        <a:p>
          <a:endParaRPr lang="de-DE"/>
        </a:p>
      </dgm:t>
    </dgm:pt>
    <dgm:pt modelId="{A654099D-0907-433D-B1DF-C894FA9D40E8}" type="sibTrans" cxnId="{3B7DE312-CB9D-4377-B76C-93164E8DD78C}">
      <dgm:prSet/>
      <dgm:spPr/>
      <dgm:t>
        <a:bodyPr/>
        <a:lstStyle/>
        <a:p>
          <a:endParaRPr lang="de-DE"/>
        </a:p>
      </dgm:t>
    </dgm:pt>
    <dgm:pt modelId="{837872D9-A328-4EC9-8D40-2E51885BE4A7}">
      <dgm:prSet/>
      <dgm:spPr/>
      <dgm:t>
        <a:bodyPr/>
        <a:lstStyle/>
        <a:p>
          <a:r>
            <a:rPr lang="de-DE" dirty="0" smtClean="0"/>
            <a:t>10-14</a:t>
          </a:r>
        </a:p>
      </dgm:t>
    </dgm:pt>
    <dgm:pt modelId="{4457C437-DC79-426E-9A52-C015F93091FF}" type="parTrans" cxnId="{54BF8C61-4AF8-4CEF-BB59-414825A08334}">
      <dgm:prSet/>
      <dgm:spPr/>
      <dgm:t>
        <a:bodyPr/>
        <a:lstStyle/>
        <a:p>
          <a:endParaRPr lang="de-DE"/>
        </a:p>
      </dgm:t>
    </dgm:pt>
    <dgm:pt modelId="{1BA9ED0D-5454-4B2F-B5AE-6A2CF44F9DA9}" type="sibTrans" cxnId="{54BF8C61-4AF8-4CEF-BB59-414825A08334}">
      <dgm:prSet/>
      <dgm:spPr/>
      <dgm:t>
        <a:bodyPr/>
        <a:lstStyle/>
        <a:p>
          <a:endParaRPr lang="de-DE"/>
        </a:p>
      </dgm:t>
    </dgm:pt>
    <dgm:pt modelId="{DA0FEFDF-D8AE-4E4F-99CC-A09A42E5958C}">
      <dgm:prSet phldrT="[Text]"/>
      <dgm:spPr/>
      <dgm:t>
        <a:bodyPr/>
        <a:lstStyle/>
        <a:p>
          <a:r>
            <a:rPr lang="de-DE" dirty="0" smtClean="0"/>
            <a:t>Wie denkst du über dich (1-4) und über deine Mitchristen (5+10)?</a:t>
          </a:r>
          <a:endParaRPr lang="de-DE" dirty="0"/>
        </a:p>
      </dgm:t>
    </dgm:pt>
    <dgm:pt modelId="{A2D4D633-600D-45D7-9ADF-EECF4704EE5D}" type="parTrans" cxnId="{875DE458-2830-4FC4-B0B9-C30788AF8F7E}">
      <dgm:prSet/>
      <dgm:spPr/>
      <dgm:t>
        <a:bodyPr/>
        <a:lstStyle/>
        <a:p>
          <a:endParaRPr lang="de-DE"/>
        </a:p>
      </dgm:t>
    </dgm:pt>
    <dgm:pt modelId="{FCB75187-7ABB-4580-B87F-222BDD7671C1}" type="sibTrans" cxnId="{875DE458-2830-4FC4-B0B9-C30788AF8F7E}">
      <dgm:prSet/>
      <dgm:spPr/>
      <dgm:t>
        <a:bodyPr/>
        <a:lstStyle/>
        <a:p>
          <a:endParaRPr lang="de-DE"/>
        </a:p>
      </dgm:t>
    </dgm:pt>
    <dgm:pt modelId="{21E0A07C-E86F-4398-BEF0-4ABA73A175DE}">
      <dgm:prSet/>
      <dgm:spPr/>
      <dgm:t>
        <a:bodyPr/>
        <a:lstStyle/>
        <a:p>
          <a:r>
            <a:rPr lang="de-DE" dirty="0" smtClean="0"/>
            <a:t>Sünde wird von außen (6+7) und von innen (8+9) an uns herantreten. Gefahr!</a:t>
          </a:r>
        </a:p>
      </dgm:t>
    </dgm:pt>
    <dgm:pt modelId="{43FE210B-B9C8-4E3A-9AEF-8A4FFB799BEE}" type="parTrans" cxnId="{23304544-5523-4DC4-BE79-8291ED32FD38}">
      <dgm:prSet/>
      <dgm:spPr/>
      <dgm:t>
        <a:bodyPr/>
        <a:lstStyle/>
        <a:p>
          <a:endParaRPr lang="de-DE"/>
        </a:p>
      </dgm:t>
    </dgm:pt>
    <dgm:pt modelId="{2AC1CD67-C33F-4EBF-AC3D-6B9D467DD74F}" type="sibTrans" cxnId="{23304544-5523-4DC4-BE79-8291ED32FD38}">
      <dgm:prSet/>
      <dgm:spPr/>
      <dgm:t>
        <a:bodyPr/>
        <a:lstStyle/>
        <a:p>
          <a:endParaRPr lang="de-DE"/>
        </a:p>
      </dgm:t>
    </dgm:pt>
    <dgm:pt modelId="{DCC6E8A2-E126-4C54-9051-B59EE688BAD4}">
      <dgm:prSet/>
      <dgm:spPr/>
      <dgm:t>
        <a:bodyPr/>
        <a:lstStyle/>
        <a:p>
          <a:r>
            <a:rPr lang="de-DE" dirty="0" smtClean="0"/>
            <a:t>Der Hirte lässt alles stehen und liegen um das Abgekommene zu suchen. Das ist unser Vorbild (14)!</a:t>
          </a:r>
        </a:p>
      </dgm:t>
    </dgm:pt>
    <dgm:pt modelId="{356F0E15-F751-4470-BB1C-960A2987D223}" type="parTrans" cxnId="{22376DB1-1993-4172-9D2A-6D854B61349E}">
      <dgm:prSet/>
      <dgm:spPr/>
      <dgm:t>
        <a:bodyPr/>
        <a:lstStyle/>
        <a:p>
          <a:endParaRPr lang="de-DE"/>
        </a:p>
      </dgm:t>
    </dgm:pt>
    <dgm:pt modelId="{51423A26-6181-40EF-A5EA-7B66726907DB}" type="sibTrans" cxnId="{22376DB1-1993-4172-9D2A-6D854B61349E}">
      <dgm:prSet/>
      <dgm:spPr/>
      <dgm:t>
        <a:bodyPr/>
        <a:lstStyle/>
        <a:p>
          <a:endParaRPr lang="de-DE"/>
        </a:p>
      </dgm:t>
    </dgm:pt>
    <dgm:pt modelId="{0228720E-B1F7-4269-95F0-D3C826006556}">
      <dgm:prSet/>
      <dgm:spPr/>
      <dgm:t>
        <a:bodyPr/>
        <a:lstStyle/>
        <a:p>
          <a:r>
            <a:rPr lang="de-DE" dirty="0" smtClean="0"/>
            <a:t>Vergebung </a:t>
          </a:r>
          <a:r>
            <a:rPr lang="de-DE" smtClean="0"/>
            <a:t>ist alternativlos.</a:t>
          </a:r>
          <a:endParaRPr lang="de-DE" dirty="0"/>
        </a:p>
      </dgm:t>
    </dgm:pt>
    <dgm:pt modelId="{D2950B9E-0902-4E33-9389-A2F05E17B887}">
      <dgm:prSet/>
      <dgm:spPr/>
      <dgm:t>
        <a:bodyPr/>
        <a:lstStyle/>
        <a:p>
          <a:r>
            <a:rPr lang="de-DE" dirty="0" smtClean="0"/>
            <a:t>21-35</a:t>
          </a:r>
          <a:endParaRPr lang="de-DE" dirty="0"/>
        </a:p>
      </dgm:t>
    </dgm:pt>
    <dgm:pt modelId="{00C8A7FE-821F-48F6-BA32-037B5535FF88}" type="sibTrans" cxnId="{A7084F0F-FCCA-4BF0-915F-3EA38D9D85F3}">
      <dgm:prSet/>
      <dgm:spPr/>
      <dgm:t>
        <a:bodyPr/>
        <a:lstStyle/>
        <a:p>
          <a:endParaRPr lang="de-DE"/>
        </a:p>
      </dgm:t>
    </dgm:pt>
    <dgm:pt modelId="{84415F26-018C-441F-A77B-31D665F4D857}" type="parTrans" cxnId="{A7084F0F-FCCA-4BF0-915F-3EA38D9D85F3}">
      <dgm:prSet/>
      <dgm:spPr/>
      <dgm:t>
        <a:bodyPr/>
        <a:lstStyle/>
        <a:p>
          <a:endParaRPr lang="de-DE"/>
        </a:p>
      </dgm:t>
    </dgm:pt>
    <dgm:pt modelId="{C951761A-36F7-4A93-A0AD-790CAE37030B}" type="sibTrans" cxnId="{7818DFE0-0CFA-4A4D-84FD-0118ED1E1666}">
      <dgm:prSet/>
      <dgm:spPr/>
      <dgm:t>
        <a:bodyPr/>
        <a:lstStyle/>
        <a:p>
          <a:endParaRPr lang="de-DE"/>
        </a:p>
      </dgm:t>
    </dgm:pt>
    <dgm:pt modelId="{053C824A-9290-41F7-ABEA-AF76AF07B0F4}" type="parTrans" cxnId="{7818DFE0-0CFA-4A4D-84FD-0118ED1E1666}">
      <dgm:prSet/>
      <dgm:spPr/>
      <dgm:t>
        <a:bodyPr/>
        <a:lstStyle/>
        <a:p>
          <a:endParaRPr lang="de-DE"/>
        </a:p>
      </dgm:t>
    </dgm:pt>
    <dgm:pt modelId="{40A44EA7-3121-4496-8217-839FEE42BEA2}">
      <dgm:prSet/>
      <dgm:spPr/>
      <dgm:t>
        <a:bodyPr/>
        <a:lstStyle/>
        <a:p>
          <a:r>
            <a:rPr lang="de-DE" dirty="0" smtClean="0"/>
            <a:t>Vergebung wird nötig sein. Vergebung ist das Ziel.</a:t>
          </a:r>
          <a:endParaRPr lang="de-DE" dirty="0"/>
        </a:p>
      </dgm:t>
    </dgm:pt>
    <dgm:pt modelId="{B153BBB4-D81E-4FD3-B245-CBF8E1E9E893}" type="parTrans" cxnId="{4E811243-6CC2-4D6D-AC26-5771D58E9509}">
      <dgm:prSet/>
      <dgm:spPr/>
      <dgm:t>
        <a:bodyPr/>
        <a:lstStyle/>
        <a:p>
          <a:endParaRPr lang="de-DE"/>
        </a:p>
      </dgm:t>
    </dgm:pt>
    <dgm:pt modelId="{C4B132AE-98B8-4212-BCB5-687B6B7D97C2}" type="sibTrans" cxnId="{4E811243-6CC2-4D6D-AC26-5771D58E9509}">
      <dgm:prSet/>
      <dgm:spPr/>
      <dgm:t>
        <a:bodyPr/>
        <a:lstStyle/>
        <a:p>
          <a:endParaRPr lang="de-DE"/>
        </a:p>
      </dgm:t>
    </dgm:pt>
    <dgm:pt modelId="{A402C8ED-33D5-4F1C-B4DF-588C8BADFE15}">
      <dgm:prSet phldrT="[Text]"/>
      <dgm:spPr/>
      <dgm:t>
        <a:bodyPr/>
        <a:lstStyle/>
        <a:p>
          <a:r>
            <a:rPr lang="de-DE" smtClean="0"/>
            <a:t>1-5</a:t>
          </a:r>
          <a:endParaRPr lang="de-DE"/>
        </a:p>
      </dgm:t>
    </dgm:pt>
    <dgm:pt modelId="{447FE82D-0BDE-4199-9620-71879F6CB9A1}" type="parTrans" cxnId="{96BF0D95-EA6D-4F3A-85E9-75BFFF22C277}">
      <dgm:prSet/>
      <dgm:spPr/>
      <dgm:t>
        <a:bodyPr/>
        <a:lstStyle/>
        <a:p>
          <a:endParaRPr lang="de-DE"/>
        </a:p>
      </dgm:t>
    </dgm:pt>
    <dgm:pt modelId="{64E7D7D4-54F9-4CDD-AD9A-773534F3C2EB}" type="sibTrans" cxnId="{96BF0D95-EA6D-4F3A-85E9-75BFFF22C277}">
      <dgm:prSet/>
      <dgm:spPr/>
      <dgm:t>
        <a:bodyPr/>
        <a:lstStyle/>
        <a:p>
          <a:endParaRPr lang="de-DE"/>
        </a:p>
      </dgm:t>
    </dgm:pt>
    <dgm:pt modelId="{8958B178-013A-4C96-9345-5CE83A34F34C}">
      <dgm:prSet phldrT="[Text]"/>
      <dgm:spPr>
        <a:solidFill>
          <a:schemeClr val="accent1"/>
        </a:solidFill>
      </dgm:spPr>
      <dgm:t>
        <a:bodyPr/>
        <a:lstStyle/>
        <a:p>
          <a:r>
            <a:rPr lang="de-DE" dirty="0" smtClean="0"/>
            <a:t>15-20</a:t>
          </a:r>
        </a:p>
      </dgm:t>
    </dgm:pt>
    <dgm:pt modelId="{0FCDC381-CF61-482A-A226-E7FDAB6C0B3A}" type="parTrans" cxnId="{98C364E4-3A7C-4206-9F7A-10D0C93F498B}">
      <dgm:prSet/>
      <dgm:spPr/>
      <dgm:t>
        <a:bodyPr/>
        <a:lstStyle/>
        <a:p>
          <a:endParaRPr lang="de-DE"/>
        </a:p>
      </dgm:t>
    </dgm:pt>
    <dgm:pt modelId="{FEFD90E0-DE2A-4F1F-9065-44D0479E3B02}" type="sibTrans" cxnId="{98C364E4-3A7C-4206-9F7A-10D0C93F498B}">
      <dgm:prSet/>
      <dgm:spPr/>
      <dgm:t>
        <a:bodyPr/>
        <a:lstStyle/>
        <a:p>
          <a:endParaRPr lang="de-DE"/>
        </a:p>
      </dgm:t>
    </dgm:pt>
    <dgm:pt modelId="{9097770F-F810-4485-8E16-36AE839718CA}">
      <dgm:prSet phldrT="[Text]"/>
      <dgm:spPr/>
      <dgm:t>
        <a:bodyPr/>
        <a:lstStyle/>
        <a:p>
          <a:r>
            <a:rPr lang="de-DE" dirty="0" smtClean="0"/>
            <a:t>Geht den streunenden Geschwistern nach!</a:t>
          </a:r>
        </a:p>
      </dgm:t>
    </dgm:pt>
    <dgm:pt modelId="{B1DFFFA1-C496-406F-A6C0-3587560BD78A}" type="parTrans" cxnId="{61738321-A3DE-4351-BF16-9123C74B3AE7}">
      <dgm:prSet/>
      <dgm:spPr/>
      <dgm:t>
        <a:bodyPr/>
        <a:lstStyle/>
        <a:p>
          <a:endParaRPr lang="de-DE"/>
        </a:p>
      </dgm:t>
    </dgm:pt>
    <dgm:pt modelId="{353E9E69-2599-4D21-BA92-207CDF6A82C7}" type="sibTrans" cxnId="{61738321-A3DE-4351-BF16-9123C74B3AE7}">
      <dgm:prSet/>
      <dgm:spPr/>
      <dgm:t>
        <a:bodyPr/>
        <a:lstStyle/>
        <a:p>
          <a:endParaRPr lang="de-DE"/>
        </a:p>
      </dgm:t>
    </dgm:pt>
    <dgm:pt modelId="{8A85AD65-D285-458A-8244-094C11DECA8F}">
      <dgm:prSet phldrT="[Text]"/>
      <dgm:spPr/>
      <dgm:t>
        <a:bodyPr/>
        <a:lstStyle/>
        <a:p>
          <a:r>
            <a:rPr lang="de-DE" b="0" cap="none" spc="0" dirty="0" smtClean="0">
              <a:ln w="0"/>
              <a:solidFill>
                <a:schemeClr val="accent1"/>
              </a:solidFill>
              <a:effectLst>
                <a:outerShdw blurRad="38100" dist="25400" dir="5400000" algn="ctr" rotWithShape="0">
                  <a:srgbClr val="6E747A">
                    <a:alpha val="43000"/>
                  </a:srgbClr>
                </a:outerShdw>
              </a:effectLst>
            </a:rPr>
            <a:t>15-20 kann / darf nicht ausgeführt werden, wenn 1-14 nicht maßgeblich und 21-35 nicht »gewünscht« sind!</a:t>
          </a:r>
        </a:p>
      </dgm:t>
    </dgm:pt>
    <dgm:pt modelId="{8F0DF161-AB60-4EAA-B9F6-C8EB67E5D6BF}" type="parTrans" cxnId="{717A80C3-BF1B-4108-A902-0E97D65DF833}">
      <dgm:prSet/>
      <dgm:spPr/>
      <dgm:t>
        <a:bodyPr/>
        <a:lstStyle/>
        <a:p>
          <a:endParaRPr lang="de-DE"/>
        </a:p>
      </dgm:t>
    </dgm:pt>
    <dgm:pt modelId="{1438056C-9902-40B4-A181-AC6D72BEAE9A}" type="sibTrans" cxnId="{717A80C3-BF1B-4108-A902-0E97D65DF833}">
      <dgm:prSet/>
      <dgm:spPr/>
      <dgm:t>
        <a:bodyPr/>
        <a:lstStyle/>
        <a:p>
          <a:endParaRPr lang="de-DE"/>
        </a:p>
      </dgm:t>
    </dgm:pt>
    <dgm:pt modelId="{843CEA84-0233-4502-9C96-E40D68FF6139}" type="pres">
      <dgm:prSet presAssocID="{B23786E8-5F93-4FE5-9EAC-B3DA54D67F78}" presName="Name0" presStyleCnt="0">
        <dgm:presLayoutVars>
          <dgm:dir/>
          <dgm:animLvl val="lvl"/>
          <dgm:resizeHandles val="exact"/>
        </dgm:presLayoutVars>
      </dgm:prSet>
      <dgm:spPr/>
      <dgm:t>
        <a:bodyPr/>
        <a:lstStyle/>
        <a:p>
          <a:endParaRPr lang="de-DE"/>
        </a:p>
      </dgm:t>
    </dgm:pt>
    <dgm:pt modelId="{7E57241B-F41D-41D7-8592-0495D2C81260}" type="pres">
      <dgm:prSet presAssocID="{D2950B9E-0902-4E33-9389-A2F05E17B887}" presName="boxAndChildren" presStyleCnt="0"/>
      <dgm:spPr/>
    </dgm:pt>
    <dgm:pt modelId="{97042C58-1483-4840-B799-DE54CD3A2506}" type="pres">
      <dgm:prSet presAssocID="{D2950B9E-0902-4E33-9389-A2F05E17B887}" presName="parentTextBox" presStyleLbl="node1" presStyleIdx="0" presStyleCnt="5"/>
      <dgm:spPr/>
      <dgm:t>
        <a:bodyPr/>
        <a:lstStyle/>
        <a:p>
          <a:endParaRPr lang="de-DE"/>
        </a:p>
      </dgm:t>
    </dgm:pt>
    <dgm:pt modelId="{7B0B812E-D402-4DF8-88AF-38A251FEEE67}" type="pres">
      <dgm:prSet presAssocID="{D2950B9E-0902-4E33-9389-A2F05E17B887}" presName="entireBox" presStyleLbl="node1" presStyleIdx="0" presStyleCnt="5"/>
      <dgm:spPr/>
      <dgm:t>
        <a:bodyPr/>
        <a:lstStyle/>
        <a:p>
          <a:endParaRPr lang="de-DE"/>
        </a:p>
      </dgm:t>
    </dgm:pt>
    <dgm:pt modelId="{07CED93C-B718-4D37-A9B7-F29E1309A019}" type="pres">
      <dgm:prSet presAssocID="{D2950B9E-0902-4E33-9389-A2F05E17B887}" presName="descendantBox" presStyleCnt="0"/>
      <dgm:spPr/>
    </dgm:pt>
    <dgm:pt modelId="{3913DCB3-8F91-4935-A086-51CCC0C8C7F9}" type="pres">
      <dgm:prSet presAssocID="{0228720E-B1F7-4269-95F0-D3C826006556}" presName="childTextBox" presStyleLbl="fgAccFollowNode1" presStyleIdx="0" presStyleCnt="10">
        <dgm:presLayoutVars>
          <dgm:bulletEnabled val="1"/>
        </dgm:presLayoutVars>
      </dgm:prSet>
      <dgm:spPr/>
      <dgm:t>
        <a:bodyPr/>
        <a:lstStyle/>
        <a:p>
          <a:endParaRPr lang="de-DE"/>
        </a:p>
      </dgm:t>
    </dgm:pt>
    <dgm:pt modelId="{5DB409BF-6FC0-4EE6-A8DF-168C40DC1BE8}" type="pres">
      <dgm:prSet presAssocID="{40A44EA7-3121-4496-8217-839FEE42BEA2}" presName="childTextBox" presStyleLbl="fgAccFollowNode1" presStyleIdx="1" presStyleCnt="10">
        <dgm:presLayoutVars>
          <dgm:bulletEnabled val="1"/>
        </dgm:presLayoutVars>
      </dgm:prSet>
      <dgm:spPr/>
      <dgm:t>
        <a:bodyPr/>
        <a:lstStyle/>
        <a:p>
          <a:endParaRPr lang="de-DE"/>
        </a:p>
      </dgm:t>
    </dgm:pt>
    <dgm:pt modelId="{AEDF53BA-AFA4-44E7-BB27-066BE9A1239F}" type="pres">
      <dgm:prSet presAssocID="{FEFD90E0-DE2A-4F1F-9065-44D0479E3B02}" presName="sp" presStyleCnt="0"/>
      <dgm:spPr/>
    </dgm:pt>
    <dgm:pt modelId="{37F11CB6-EEC4-4543-82A9-F4037A4133FA}" type="pres">
      <dgm:prSet presAssocID="{8958B178-013A-4C96-9345-5CE83A34F34C}" presName="arrowAndChildren" presStyleCnt="0"/>
      <dgm:spPr/>
    </dgm:pt>
    <dgm:pt modelId="{EE2004D8-F229-467D-B612-63B98302EA8A}" type="pres">
      <dgm:prSet presAssocID="{8958B178-013A-4C96-9345-5CE83A34F34C}" presName="parentTextArrow" presStyleLbl="node1" presStyleIdx="0" presStyleCnt="5"/>
      <dgm:spPr/>
      <dgm:t>
        <a:bodyPr/>
        <a:lstStyle/>
        <a:p>
          <a:endParaRPr lang="de-DE"/>
        </a:p>
      </dgm:t>
    </dgm:pt>
    <dgm:pt modelId="{49F3104C-178E-46C9-8637-66123F10091F}" type="pres">
      <dgm:prSet presAssocID="{8958B178-013A-4C96-9345-5CE83A34F34C}" presName="arrow" presStyleLbl="node1" presStyleIdx="1" presStyleCnt="5"/>
      <dgm:spPr/>
      <dgm:t>
        <a:bodyPr/>
        <a:lstStyle/>
        <a:p>
          <a:endParaRPr lang="de-DE"/>
        </a:p>
      </dgm:t>
    </dgm:pt>
    <dgm:pt modelId="{1A8F1C62-30A1-4409-A12F-009279B2B219}" type="pres">
      <dgm:prSet presAssocID="{8958B178-013A-4C96-9345-5CE83A34F34C}" presName="descendantArrow" presStyleCnt="0"/>
      <dgm:spPr/>
    </dgm:pt>
    <dgm:pt modelId="{494E5B5A-3E41-4FDE-A5B9-08C02970428C}" type="pres">
      <dgm:prSet presAssocID="{9097770F-F810-4485-8E16-36AE839718CA}" presName="childTextArrow" presStyleLbl="fgAccFollowNode1" presStyleIdx="2" presStyleCnt="10">
        <dgm:presLayoutVars>
          <dgm:bulletEnabled val="1"/>
        </dgm:presLayoutVars>
      </dgm:prSet>
      <dgm:spPr/>
      <dgm:t>
        <a:bodyPr/>
        <a:lstStyle/>
        <a:p>
          <a:endParaRPr lang="de-DE"/>
        </a:p>
      </dgm:t>
    </dgm:pt>
    <dgm:pt modelId="{1CD529EC-6738-49CF-9B1D-1DBB6B497C62}" type="pres">
      <dgm:prSet presAssocID="{8A85AD65-D285-458A-8244-094C11DECA8F}" presName="childTextArrow" presStyleLbl="fgAccFollowNode1" presStyleIdx="3" presStyleCnt="10">
        <dgm:presLayoutVars>
          <dgm:bulletEnabled val="1"/>
        </dgm:presLayoutVars>
      </dgm:prSet>
      <dgm:spPr/>
      <dgm:t>
        <a:bodyPr/>
        <a:lstStyle/>
        <a:p>
          <a:endParaRPr lang="de-DE"/>
        </a:p>
      </dgm:t>
    </dgm:pt>
    <dgm:pt modelId="{10ED047A-4D69-412F-84DC-9106CA74D308}" type="pres">
      <dgm:prSet presAssocID="{1BA9ED0D-5454-4B2F-B5AE-6A2CF44F9DA9}" presName="sp" presStyleCnt="0"/>
      <dgm:spPr/>
    </dgm:pt>
    <dgm:pt modelId="{1C50C26A-5495-426B-B2AB-B32108CE92A3}" type="pres">
      <dgm:prSet presAssocID="{837872D9-A328-4EC9-8D40-2E51885BE4A7}" presName="arrowAndChildren" presStyleCnt="0"/>
      <dgm:spPr/>
    </dgm:pt>
    <dgm:pt modelId="{7D52DF71-D814-4B58-8917-F20EE731C470}" type="pres">
      <dgm:prSet presAssocID="{837872D9-A328-4EC9-8D40-2E51885BE4A7}" presName="parentTextArrow" presStyleLbl="node1" presStyleIdx="1" presStyleCnt="5"/>
      <dgm:spPr/>
      <dgm:t>
        <a:bodyPr/>
        <a:lstStyle/>
        <a:p>
          <a:endParaRPr lang="de-DE"/>
        </a:p>
      </dgm:t>
    </dgm:pt>
    <dgm:pt modelId="{34AE60C2-38CB-4361-868A-A2593DF65F27}" type="pres">
      <dgm:prSet presAssocID="{837872D9-A328-4EC9-8D40-2E51885BE4A7}" presName="arrow" presStyleLbl="node1" presStyleIdx="2" presStyleCnt="5"/>
      <dgm:spPr/>
      <dgm:t>
        <a:bodyPr/>
        <a:lstStyle/>
        <a:p>
          <a:endParaRPr lang="de-DE"/>
        </a:p>
      </dgm:t>
    </dgm:pt>
    <dgm:pt modelId="{B1F29E7C-037B-4512-9DC0-6D5F86CB0C69}" type="pres">
      <dgm:prSet presAssocID="{837872D9-A328-4EC9-8D40-2E51885BE4A7}" presName="descendantArrow" presStyleCnt="0"/>
      <dgm:spPr/>
    </dgm:pt>
    <dgm:pt modelId="{7C4D36C5-897E-49F5-9835-A9EE7DF1BF2C}" type="pres">
      <dgm:prSet presAssocID="{410B2F93-7536-4B1D-A43A-243AA5CF037F}" presName="childTextArrow" presStyleLbl="fgAccFollowNode1" presStyleIdx="4" presStyleCnt="10">
        <dgm:presLayoutVars>
          <dgm:bulletEnabled val="1"/>
        </dgm:presLayoutVars>
      </dgm:prSet>
      <dgm:spPr/>
      <dgm:t>
        <a:bodyPr/>
        <a:lstStyle/>
        <a:p>
          <a:endParaRPr lang="de-DE"/>
        </a:p>
      </dgm:t>
    </dgm:pt>
    <dgm:pt modelId="{4721A00A-789F-4A52-9FB2-DF6B269F03AC}" type="pres">
      <dgm:prSet presAssocID="{DCC6E8A2-E126-4C54-9051-B59EE688BAD4}" presName="childTextArrow" presStyleLbl="fgAccFollowNode1" presStyleIdx="5" presStyleCnt="10">
        <dgm:presLayoutVars>
          <dgm:bulletEnabled val="1"/>
        </dgm:presLayoutVars>
      </dgm:prSet>
      <dgm:spPr/>
      <dgm:t>
        <a:bodyPr/>
        <a:lstStyle/>
        <a:p>
          <a:endParaRPr lang="de-DE"/>
        </a:p>
      </dgm:t>
    </dgm:pt>
    <dgm:pt modelId="{38107FB9-8FD1-4D2C-80DB-DDAE35DD6DCE}" type="pres">
      <dgm:prSet presAssocID="{DF3AE095-A330-4E32-BF0F-E5615E47D9B8}" presName="sp" presStyleCnt="0"/>
      <dgm:spPr/>
    </dgm:pt>
    <dgm:pt modelId="{78986DD0-5870-45FB-95B7-6AF38FF28DE2}" type="pres">
      <dgm:prSet presAssocID="{7810912C-718B-4B5A-B306-736FBB00C1FB}" presName="arrowAndChildren" presStyleCnt="0"/>
      <dgm:spPr/>
    </dgm:pt>
    <dgm:pt modelId="{DC6FA1A4-4CE2-40FC-801B-C5DE8D88735F}" type="pres">
      <dgm:prSet presAssocID="{7810912C-718B-4B5A-B306-736FBB00C1FB}" presName="parentTextArrow" presStyleLbl="node1" presStyleIdx="2" presStyleCnt="5"/>
      <dgm:spPr/>
      <dgm:t>
        <a:bodyPr/>
        <a:lstStyle/>
        <a:p>
          <a:endParaRPr lang="de-DE"/>
        </a:p>
      </dgm:t>
    </dgm:pt>
    <dgm:pt modelId="{B9B8E483-FC59-48BF-9579-026377748035}" type="pres">
      <dgm:prSet presAssocID="{7810912C-718B-4B5A-B306-736FBB00C1FB}" presName="arrow" presStyleLbl="node1" presStyleIdx="3" presStyleCnt="5"/>
      <dgm:spPr/>
      <dgm:t>
        <a:bodyPr/>
        <a:lstStyle/>
        <a:p>
          <a:endParaRPr lang="de-DE"/>
        </a:p>
      </dgm:t>
    </dgm:pt>
    <dgm:pt modelId="{7A3449BE-972F-4F7D-9AC0-A2017E9859B4}" type="pres">
      <dgm:prSet presAssocID="{7810912C-718B-4B5A-B306-736FBB00C1FB}" presName="descendantArrow" presStyleCnt="0"/>
      <dgm:spPr/>
    </dgm:pt>
    <dgm:pt modelId="{711F5CAC-F0A3-461F-B1D6-A8B7424C7E7B}" type="pres">
      <dgm:prSet presAssocID="{A3941334-4559-4D65-9088-A78F84B4456D}" presName="childTextArrow" presStyleLbl="fgAccFollowNode1" presStyleIdx="6" presStyleCnt="10">
        <dgm:presLayoutVars>
          <dgm:bulletEnabled val="1"/>
        </dgm:presLayoutVars>
      </dgm:prSet>
      <dgm:spPr/>
      <dgm:t>
        <a:bodyPr/>
        <a:lstStyle/>
        <a:p>
          <a:endParaRPr lang="de-DE"/>
        </a:p>
      </dgm:t>
    </dgm:pt>
    <dgm:pt modelId="{935989CA-B426-47C3-9D26-DFC86426A39C}" type="pres">
      <dgm:prSet presAssocID="{21E0A07C-E86F-4398-BEF0-4ABA73A175DE}" presName="childTextArrow" presStyleLbl="fgAccFollowNode1" presStyleIdx="7" presStyleCnt="10">
        <dgm:presLayoutVars>
          <dgm:bulletEnabled val="1"/>
        </dgm:presLayoutVars>
      </dgm:prSet>
      <dgm:spPr/>
      <dgm:t>
        <a:bodyPr/>
        <a:lstStyle/>
        <a:p>
          <a:endParaRPr lang="de-DE"/>
        </a:p>
      </dgm:t>
    </dgm:pt>
    <dgm:pt modelId="{17477DB0-DDB0-43D8-86F5-E7344EA2948D}" type="pres">
      <dgm:prSet presAssocID="{64E7D7D4-54F9-4CDD-AD9A-773534F3C2EB}" presName="sp" presStyleCnt="0"/>
      <dgm:spPr/>
    </dgm:pt>
    <dgm:pt modelId="{52FAF0BE-2642-4942-9652-9FF6AD760597}" type="pres">
      <dgm:prSet presAssocID="{A402C8ED-33D5-4F1C-B4DF-588C8BADFE15}" presName="arrowAndChildren" presStyleCnt="0"/>
      <dgm:spPr/>
    </dgm:pt>
    <dgm:pt modelId="{62B1AA8A-5C63-4C94-BFCE-1581264F8E9E}" type="pres">
      <dgm:prSet presAssocID="{A402C8ED-33D5-4F1C-B4DF-588C8BADFE15}" presName="parentTextArrow" presStyleLbl="node1" presStyleIdx="3" presStyleCnt="5"/>
      <dgm:spPr/>
      <dgm:t>
        <a:bodyPr/>
        <a:lstStyle/>
        <a:p>
          <a:endParaRPr lang="de-DE"/>
        </a:p>
      </dgm:t>
    </dgm:pt>
    <dgm:pt modelId="{EE54C184-AF66-4FF2-AABF-9BBC4D5A6EA3}" type="pres">
      <dgm:prSet presAssocID="{A402C8ED-33D5-4F1C-B4DF-588C8BADFE15}" presName="arrow" presStyleLbl="node1" presStyleIdx="4" presStyleCnt="5"/>
      <dgm:spPr/>
      <dgm:t>
        <a:bodyPr/>
        <a:lstStyle/>
        <a:p>
          <a:endParaRPr lang="de-DE"/>
        </a:p>
      </dgm:t>
    </dgm:pt>
    <dgm:pt modelId="{0BE70E42-038E-43C0-92B1-857C79BC9EFA}" type="pres">
      <dgm:prSet presAssocID="{A402C8ED-33D5-4F1C-B4DF-588C8BADFE15}" presName="descendantArrow" presStyleCnt="0"/>
      <dgm:spPr/>
    </dgm:pt>
    <dgm:pt modelId="{7052BDFB-AF29-4462-B11B-4D160F5B7512}" type="pres">
      <dgm:prSet presAssocID="{E50E87A6-1060-46B8-AA6F-606982E57C6D}" presName="childTextArrow" presStyleLbl="fgAccFollowNode1" presStyleIdx="8" presStyleCnt="10">
        <dgm:presLayoutVars>
          <dgm:bulletEnabled val="1"/>
        </dgm:presLayoutVars>
      </dgm:prSet>
      <dgm:spPr/>
      <dgm:t>
        <a:bodyPr/>
        <a:lstStyle/>
        <a:p>
          <a:endParaRPr lang="de-DE"/>
        </a:p>
      </dgm:t>
    </dgm:pt>
    <dgm:pt modelId="{8138A67A-9D07-4DE0-8E4C-3111DF1A8BA2}" type="pres">
      <dgm:prSet presAssocID="{DA0FEFDF-D8AE-4E4F-99CC-A09A42E5958C}" presName="childTextArrow" presStyleLbl="fgAccFollowNode1" presStyleIdx="9" presStyleCnt="10">
        <dgm:presLayoutVars>
          <dgm:bulletEnabled val="1"/>
        </dgm:presLayoutVars>
      </dgm:prSet>
      <dgm:spPr/>
      <dgm:t>
        <a:bodyPr/>
        <a:lstStyle/>
        <a:p>
          <a:endParaRPr lang="de-DE"/>
        </a:p>
      </dgm:t>
    </dgm:pt>
  </dgm:ptLst>
  <dgm:cxnLst>
    <dgm:cxn modelId="{96BF0D95-EA6D-4F3A-85E9-75BFFF22C277}" srcId="{B23786E8-5F93-4FE5-9EAC-B3DA54D67F78}" destId="{A402C8ED-33D5-4F1C-B4DF-588C8BADFE15}" srcOrd="0" destOrd="0" parTransId="{447FE82D-0BDE-4199-9620-71879F6CB9A1}" sibTransId="{64E7D7D4-54F9-4CDD-AD9A-773534F3C2EB}"/>
    <dgm:cxn modelId="{875DE458-2830-4FC4-B0B9-C30788AF8F7E}" srcId="{A402C8ED-33D5-4F1C-B4DF-588C8BADFE15}" destId="{DA0FEFDF-D8AE-4E4F-99CC-A09A42E5958C}" srcOrd="1" destOrd="0" parTransId="{A2D4D633-600D-45D7-9ADF-EECF4704EE5D}" sibTransId="{FCB75187-7ABB-4580-B87F-222BDD7671C1}"/>
    <dgm:cxn modelId="{2417C557-1511-47F8-A950-79AA6C57A8B6}" srcId="{B23786E8-5F93-4FE5-9EAC-B3DA54D67F78}" destId="{7810912C-718B-4B5A-B306-736FBB00C1FB}" srcOrd="1" destOrd="0" parTransId="{92EEE5D2-B7C5-4549-9A77-4AD1D9032D31}" sibTransId="{DF3AE095-A330-4E32-BF0F-E5615E47D9B8}"/>
    <dgm:cxn modelId="{22376DB1-1993-4172-9D2A-6D854B61349E}" srcId="{837872D9-A328-4EC9-8D40-2E51885BE4A7}" destId="{DCC6E8A2-E126-4C54-9051-B59EE688BAD4}" srcOrd="1" destOrd="0" parTransId="{356F0E15-F751-4470-BB1C-960A2987D223}" sibTransId="{51423A26-6181-40EF-A5EA-7B66726907DB}"/>
    <dgm:cxn modelId="{992F879C-783B-48EE-A277-30C83E4880FD}" type="presOf" srcId="{E50E87A6-1060-46B8-AA6F-606982E57C6D}" destId="{7052BDFB-AF29-4462-B11B-4D160F5B7512}" srcOrd="0" destOrd="0" presId="urn:microsoft.com/office/officeart/2005/8/layout/process4"/>
    <dgm:cxn modelId="{50BF8CA5-4915-438A-A857-61CD400982B0}" type="presOf" srcId="{9097770F-F810-4485-8E16-36AE839718CA}" destId="{494E5B5A-3E41-4FDE-A5B9-08C02970428C}" srcOrd="0" destOrd="0" presId="urn:microsoft.com/office/officeart/2005/8/layout/process4"/>
    <dgm:cxn modelId="{5E343AA4-0768-44A0-B0C0-8ACA89F42E55}" type="presOf" srcId="{7810912C-718B-4B5A-B306-736FBB00C1FB}" destId="{DC6FA1A4-4CE2-40FC-801B-C5DE8D88735F}" srcOrd="0" destOrd="0" presId="urn:microsoft.com/office/officeart/2005/8/layout/process4"/>
    <dgm:cxn modelId="{54BF8C61-4AF8-4CEF-BB59-414825A08334}" srcId="{B23786E8-5F93-4FE5-9EAC-B3DA54D67F78}" destId="{837872D9-A328-4EC9-8D40-2E51885BE4A7}" srcOrd="2" destOrd="0" parTransId="{4457C437-DC79-426E-9A52-C015F93091FF}" sibTransId="{1BA9ED0D-5454-4B2F-B5AE-6A2CF44F9DA9}"/>
    <dgm:cxn modelId="{C18008A3-1677-4190-8FFD-D525E65D6911}" type="presOf" srcId="{837872D9-A328-4EC9-8D40-2E51885BE4A7}" destId="{7D52DF71-D814-4B58-8917-F20EE731C470}" srcOrd="0" destOrd="0" presId="urn:microsoft.com/office/officeart/2005/8/layout/process4"/>
    <dgm:cxn modelId="{3B7DE312-CB9D-4377-B76C-93164E8DD78C}" srcId="{7810912C-718B-4B5A-B306-736FBB00C1FB}" destId="{A3941334-4559-4D65-9088-A78F84B4456D}" srcOrd="0" destOrd="0" parTransId="{D94F1188-088E-46AF-8083-4CA7A61A2174}" sibTransId="{A654099D-0907-433D-B1DF-C894FA9D40E8}"/>
    <dgm:cxn modelId="{14325E60-56F7-42ED-A3D5-803AEBD29256}" type="presOf" srcId="{A402C8ED-33D5-4F1C-B4DF-588C8BADFE15}" destId="{62B1AA8A-5C63-4C94-BFCE-1581264F8E9E}" srcOrd="0" destOrd="0" presId="urn:microsoft.com/office/officeart/2005/8/layout/process4"/>
    <dgm:cxn modelId="{6686C567-5B8C-4AE0-8F05-90C76A2A378F}" type="presOf" srcId="{DCC6E8A2-E126-4C54-9051-B59EE688BAD4}" destId="{4721A00A-789F-4A52-9FB2-DF6B269F03AC}" srcOrd="0" destOrd="0" presId="urn:microsoft.com/office/officeart/2005/8/layout/process4"/>
    <dgm:cxn modelId="{68B62830-D4A2-41BD-AB52-07E5E4A77A8B}" type="presOf" srcId="{D2950B9E-0902-4E33-9389-A2F05E17B887}" destId="{7B0B812E-D402-4DF8-88AF-38A251FEEE67}" srcOrd="1" destOrd="0" presId="urn:microsoft.com/office/officeart/2005/8/layout/process4"/>
    <dgm:cxn modelId="{B4C9718C-867A-4536-B73B-2ACC70C72F09}" type="presOf" srcId="{A3941334-4559-4D65-9088-A78F84B4456D}" destId="{711F5CAC-F0A3-461F-B1D6-A8B7424C7E7B}" srcOrd="0" destOrd="0" presId="urn:microsoft.com/office/officeart/2005/8/layout/process4"/>
    <dgm:cxn modelId="{764362C8-02E6-49BA-A469-B4F9135258D8}" type="presOf" srcId="{A402C8ED-33D5-4F1C-B4DF-588C8BADFE15}" destId="{EE54C184-AF66-4FF2-AABF-9BBC4D5A6EA3}" srcOrd="1" destOrd="0" presId="urn:microsoft.com/office/officeart/2005/8/layout/process4"/>
    <dgm:cxn modelId="{23304544-5523-4DC4-BE79-8291ED32FD38}" srcId="{7810912C-718B-4B5A-B306-736FBB00C1FB}" destId="{21E0A07C-E86F-4398-BEF0-4ABA73A175DE}" srcOrd="1" destOrd="0" parTransId="{43FE210B-B9C8-4E3A-9AEF-8A4FFB799BEE}" sibTransId="{2AC1CD67-C33F-4EBF-AC3D-6B9D467DD74F}"/>
    <dgm:cxn modelId="{4E811243-6CC2-4D6D-AC26-5771D58E9509}" srcId="{D2950B9E-0902-4E33-9389-A2F05E17B887}" destId="{40A44EA7-3121-4496-8217-839FEE42BEA2}" srcOrd="1" destOrd="0" parTransId="{B153BBB4-D81E-4FD3-B245-CBF8E1E9E893}" sibTransId="{C4B132AE-98B8-4212-BCB5-687B6B7D97C2}"/>
    <dgm:cxn modelId="{68144208-F1FA-498F-A537-1FF8ACD6CC4C}" srcId="{837872D9-A328-4EC9-8D40-2E51885BE4A7}" destId="{410B2F93-7536-4B1D-A43A-243AA5CF037F}" srcOrd="0" destOrd="0" parTransId="{F383D719-2736-45E8-95AB-002E9C23B84C}" sibTransId="{5E232AA6-8C00-45D2-9D5C-9AAB933A553B}"/>
    <dgm:cxn modelId="{61738321-A3DE-4351-BF16-9123C74B3AE7}" srcId="{8958B178-013A-4C96-9345-5CE83A34F34C}" destId="{9097770F-F810-4485-8E16-36AE839718CA}" srcOrd="0" destOrd="0" parTransId="{B1DFFFA1-C496-406F-A6C0-3587560BD78A}" sibTransId="{353E9E69-2599-4D21-BA92-207CDF6A82C7}"/>
    <dgm:cxn modelId="{A57FE574-1DAA-42CE-98B4-26358D94A5FD}" type="presOf" srcId="{8A85AD65-D285-458A-8244-094C11DECA8F}" destId="{1CD529EC-6738-49CF-9B1D-1DBB6B497C62}" srcOrd="0" destOrd="0" presId="urn:microsoft.com/office/officeart/2005/8/layout/process4"/>
    <dgm:cxn modelId="{7818DFE0-0CFA-4A4D-84FD-0118ED1E1666}" srcId="{D2950B9E-0902-4E33-9389-A2F05E17B887}" destId="{0228720E-B1F7-4269-95F0-D3C826006556}" srcOrd="0" destOrd="0" parTransId="{053C824A-9290-41F7-ABEA-AF76AF07B0F4}" sibTransId="{C951761A-36F7-4A93-A0AD-790CAE37030B}"/>
    <dgm:cxn modelId="{98C364E4-3A7C-4206-9F7A-10D0C93F498B}" srcId="{B23786E8-5F93-4FE5-9EAC-B3DA54D67F78}" destId="{8958B178-013A-4C96-9345-5CE83A34F34C}" srcOrd="3" destOrd="0" parTransId="{0FCDC381-CF61-482A-A226-E7FDAB6C0B3A}" sibTransId="{FEFD90E0-DE2A-4F1F-9065-44D0479E3B02}"/>
    <dgm:cxn modelId="{99D67E1F-BEC0-4C50-A559-8F353C8C1128}" type="presOf" srcId="{B23786E8-5F93-4FE5-9EAC-B3DA54D67F78}" destId="{843CEA84-0233-4502-9C96-E40D68FF6139}" srcOrd="0" destOrd="0" presId="urn:microsoft.com/office/officeart/2005/8/layout/process4"/>
    <dgm:cxn modelId="{A7084F0F-FCCA-4BF0-915F-3EA38D9D85F3}" srcId="{B23786E8-5F93-4FE5-9EAC-B3DA54D67F78}" destId="{D2950B9E-0902-4E33-9389-A2F05E17B887}" srcOrd="4" destOrd="0" parTransId="{84415F26-018C-441F-A77B-31D665F4D857}" sibTransId="{00C8A7FE-821F-48F6-BA32-037B5535FF88}"/>
    <dgm:cxn modelId="{96B96108-EE46-4167-8328-ACC0C38BEF9D}" type="presOf" srcId="{8958B178-013A-4C96-9345-5CE83A34F34C}" destId="{EE2004D8-F229-467D-B612-63B98302EA8A}" srcOrd="0" destOrd="0" presId="urn:microsoft.com/office/officeart/2005/8/layout/process4"/>
    <dgm:cxn modelId="{CADA59C0-60FB-4E66-B3C2-8BAF5E7EA4EF}" type="presOf" srcId="{40A44EA7-3121-4496-8217-839FEE42BEA2}" destId="{5DB409BF-6FC0-4EE6-A8DF-168C40DC1BE8}" srcOrd="0" destOrd="0" presId="urn:microsoft.com/office/officeart/2005/8/layout/process4"/>
    <dgm:cxn modelId="{B9D4195B-ED5F-4D66-8185-C5B0CC2BFBB6}" type="presOf" srcId="{8958B178-013A-4C96-9345-5CE83A34F34C}" destId="{49F3104C-178E-46C9-8637-66123F10091F}" srcOrd="1" destOrd="0" presId="urn:microsoft.com/office/officeart/2005/8/layout/process4"/>
    <dgm:cxn modelId="{528E9F44-983B-4838-A918-D89EB61FA83A}" type="presOf" srcId="{410B2F93-7536-4B1D-A43A-243AA5CF037F}" destId="{7C4D36C5-897E-49F5-9835-A9EE7DF1BF2C}" srcOrd="0" destOrd="0" presId="urn:microsoft.com/office/officeart/2005/8/layout/process4"/>
    <dgm:cxn modelId="{E5AF1AFC-571E-45C9-8728-87179305D39F}" type="presOf" srcId="{0228720E-B1F7-4269-95F0-D3C826006556}" destId="{3913DCB3-8F91-4935-A086-51CCC0C8C7F9}" srcOrd="0" destOrd="0" presId="urn:microsoft.com/office/officeart/2005/8/layout/process4"/>
    <dgm:cxn modelId="{CD6DC0E7-F6FF-441C-8630-41402A156A9D}" type="presOf" srcId="{21E0A07C-E86F-4398-BEF0-4ABA73A175DE}" destId="{935989CA-B426-47C3-9D26-DFC86426A39C}" srcOrd="0" destOrd="0" presId="urn:microsoft.com/office/officeart/2005/8/layout/process4"/>
    <dgm:cxn modelId="{5259A070-4EF5-4477-B3EB-122E48C9F771}" type="presOf" srcId="{D2950B9E-0902-4E33-9389-A2F05E17B887}" destId="{97042C58-1483-4840-B799-DE54CD3A2506}" srcOrd="0" destOrd="0" presId="urn:microsoft.com/office/officeart/2005/8/layout/process4"/>
    <dgm:cxn modelId="{717A80C3-BF1B-4108-A902-0E97D65DF833}" srcId="{8958B178-013A-4C96-9345-5CE83A34F34C}" destId="{8A85AD65-D285-458A-8244-094C11DECA8F}" srcOrd="1" destOrd="0" parTransId="{8F0DF161-AB60-4EAA-B9F6-C8EB67E5D6BF}" sibTransId="{1438056C-9902-40B4-A181-AC6D72BEAE9A}"/>
    <dgm:cxn modelId="{3EBB3B26-6B0C-45E0-9505-412406867BB2}" type="presOf" srcId="{7810912C-718B-4B5A-B306-736FBB00C1FB}" destId="{B9B8E483-FC59-48BF-9579-026377748035}" srcOrd="1" destOrd="0" presId="urn:microsoft.com/office/officeart/2005/8/layout/process4"/>
    <dgm:cxn modelId="{513606D7-ED52-4604-88EE-D8A455907707}" srcId="{A402C8ED-33D5-4F1C-B4DF-588C8BADFE15}" destId="{E50E87A6-1060-46B8-AA6F-606982E57C6D}" srcOrd="0" destOrd="0" parTransId="{AA104DF8-EB2D-4BA0-9AAE-801EBC263750}" sibTransId="{03F30D3A-B350-43DA-86C8-A187A8671137}"/>
    <dgm:cxn modelId="{872E2751-2D9B-49E7-8ACC-F8EB063F6234}" type="presOf" srcId="{DA0FEFDF-D8AE-4E4F-99CC-A09A42E5958C}" destId="{8138A67A-9D07-4DE0-8E4C-3111DF1A8BA2}" srcOrd="0" destOrd="0" presId="urn:microsoft.com/office/officeart/2005/8/layout/process4"/>
    <dgm:cxn modelId="{916BFC97-1DEF-437B-8836-04D636699686}" type="presOf" srcId="{837872D9-A328-4EC9-8D40-2E51885BE4A7}" destId="{34AE60C2-38CB-4361-868A-A2593DF65F27}" srcOrd="1" destOrd="0" presId="urn:microsoft.com/office/officeart/2005/8/layout/process4"/>
    <dgm:cxn modelId="{1BFD3844-0066-4C73-B7FC-D91978E4A682}" type="presParOf" srcId="{843CEA84-0233-4502-9C96-E40D68FF6139}" destId="{7E57241B-F41D-41D7-8592-0495D2C81260}" srcOrd="0" destOrd="0" presId="urn:microsoft.com/office/officeart/2005/8/layout/process4"/>
    <dgm:cxn modelId="{6D8E4B3C-5D72-4218-94E1-2684484B919C}" type="presParOf" srcId="{7E57241B-F41D-41D7-8592-0495D2C81260}" destId="{97042C58-1483-4840-B799-DE54CD3A2506}" srcOrd="0" destOrd="0" presId="urn:microsoft.com/office/officeart/2005/8/layout/process4"/>
    <dgm:cxn modelId="{E8D38747-2AC3-4B7D-B80A-24B86064C80E}" type="presParOf" srcId="{7E57241B-F41D-41D7-8592-0495D2C81260}" destId="{7B0B812E-D402-4DF8-88AF-38A251FEEE67}" srcOrd="1" destOrd="0" presId="urn:microsoft.com/office/officeart/2005/8/layout/process4"/>
    <dgm:cxn modelId="{272187A9-5619-4DA1-B250-E9BC7A835BEF}" type="presParOf" srcId="{7E57241B-F41D-41D7-8592-0495D2C81260}" destId="{07CED93C-B718-4D37-A9B7-F29E1309A019}" srcOrd="2" destOrd="0" presId="urn:microsoft.com/office/officeart/2005/8/layout/process4"/>
    <dgm:cxn modelId="{EB5870C0-204D-4363-810E-EC7F50640544}" type="presParOf" srcId="{07CED93C-B718-4D37-A9B7-F29E1309A019}" destId="{3913DCB3-8F91-4935-A086-51CCC0C8C7F9}" srcOrd="0" destOrd="0" presId="urn:microsoft.com/office/officeart/2005/8/layout/process4"/>
    <dgm:cxn modelId="{90A00174-4023-452C-8B2D-639954AD0CBB}" type="presParOf" srcId="{07CED93C-B718-4D37-A9B7-F29E1309A019}" destId="{5DB409BF-6FC0-4EE6-A8DF-168C40DC1BE8}" srcOrd="1" destOrd="0" presId="urn:microsoft.com/office/officeart/2005/8/layout/process4"/>
    <dgm:cxn modelId="{FBBAE8A9-26AB-4719-B627-6EEAF33B0646}" type="presParOf" srcId="{843CEA84-0233-4502-9C96-E40D68FF6139}" destId="{AEDF53BA-AFA4-44E7-BB27-066BE9A1239F}" srcOrd="1" destOrd="0" presId="urn:microsoft.com/office/officeart/2005/8/layout/process4"/>
    <dgm:cxn modelId="{21AE088E-BF2B-476F-8C5D-75B1BE7B3D94}" type="presParOf" srcId="{843CEA84-0233-4502-9C96-E40D68FF6139}" destId="{37F11CB6-EEC4-4543-82A9-F4037A4133FA}" srcOrd="2" destOrd="0" presId="urn:microsoft.com/office/officeart/2005/8/layout/process4"/>
    <dgm:cxn modelId="{62EF1C0C-6FA4-4B7F-A5B7-49FDB2B5611A}" type="presParOf" srcId="{37F11CB6-EEC4-4543-82A9-F4037A4133FA}" destId="{EE2004D8-F229-467D-B612-63B98302EA8A}" srcOrd="0" destOrd="0" presId="urn:microsoft.com/office/officeart/2005/8/layout/process4"/>
    <dgm:cxn modelId="{A3354856-7AAA-4C78-A435-47D8EE373DC5}" type="presParOf" srcId="{37F11CB6-EEC4-4543-82A9-F4037A4133FA}" destId="{49F3104C-178E-46C9-8637-66123F10091F}" srcOrd="1" destOrd="0" presId="urn:microsoft.com/office/officeart/2005/8/layout/process4"/>
    <dgm:cxn modelId="{091E52A4-490C-4CF1-84BA-5FCCC85F49E9}" type="presParOf" srcId="{37F11CB6-EEC4-4543-82A9-F4037A4133FA}" destId="{1A8F1C62-30A1-4409-A12F-009279B2B219}" srcOrd="2" destOrd="0" presId="urn:microsoft.com/office/officeart/2005/8/layout/process4"/>
    <dgm:cxn modelId="{BBB54FE1-3920-4FBE-B161-E4578143D117}" type="presParOf" srcId="{1A8F1C62-30A1-4409-A12F-009279B2B219}" destId="{494E5B5A-3E41-4FDE-A5B9-08C02970428C}" srcOrd="0" destOrd="0" presId="urn:microsoft.com/office/officeart/2005/8/layout/process4"/>
    <dgm:cxn modelId="{41AD0A55-FCC3-45C6-8474-81B9AD5DB979}" type="presParOf" srcId="{1A8F1C62-30A1-4409-A12F-009279B2B219}" destId="{1CD529EC-6738-49CF-9B1D-1DBB6B497C62}" srcOrd="1" destOrd="0" presId="urn:microsoft.com/office/officeart/2005/8/layout/process4"/>
    <dgm:cxn modelId="{F4994A63-2331-4C01-9C68-2CCA95A5EDF1}" type="presParOf" srcId="{843CEA84-0233-4502-9C96-E40D68FF6139}" destId="{10ED047A-4D69-412F-84DC-9106CA74D308}" srcOrd="3" destOrd="0" presId="urn:microsoft.com/office/officeart/2005/8/layout/process4"/>
    <dgm:cxn modelId="{EC4F5977-BC5D-4345-8D6C-E0EFA6924AE9}" type="presParOf" srcId="{843CEA84-0233-4502-9C96-E40D68FF6139}" destId="{1C50C26A-5495-426B-B2AB-B32108CE92A3}" srcOrd="4" destOrd="0" presId="urn:microsoft.com/office/officeart/2005/8/layout/process4"/>
    <dgm:cxn modelId="{EC4FC587-0D70-474B-800A-73EA6CC2527A}" type="presParOf" srcId="{1C50C26A-5495-426B-B2AB-B32108CE92A3}" destId="{7D52DF71-D814-4B58-8917-F20EE731C470}" srcOrd="0" destOrd="0" presId="urn:microsoft.com/office/officeart/2005/8/layout/process4"/>
    <dgm:cxn modelId="{9BCCF240-7DEB-442C-AF8E-CEF334A473D3}" type="presParOf" srcId="{1C50C26A-5495-426B-B2AB-B32108CE92A3}" destId="{34AE60C2-38CB-4361-868A-A2593DF65F27}" srcOrd="1" destOrd="0" presId="urn:microsoft.com/office/officeart/2005/8/layout/process4"/>
    <dgm:cxn modelId="{4C1B8ED5-DC0B-481D-B5AC-78DFF4983C98}" type="presParOf" srcId="{1C50C26A-5495-426B-B2AB-B32108CE92A3}" destId="{B1F29E7C-037B-4512-9DC0-6D5F86CB0C69}" srcOrd="2" destOrd="0" presId="urn:microsoft.com/office/officeart/2005/8/layout/process4"/>
    <dgm:cxn modelId="{81EE602F-541A-4A31-8EB9-A2F866691DCA}" type="presParOf" srcId="{B1F29E7C-037B-4512-9DC0-6D5F86CB0C69}" destId="{7C4D36C5-897E-49F5-9835-A9EE7DF1BF2C}" srcOrd="0" destOrd="0" presId="urn:microsoft.com/office/officeart/2005/8/layout/process4"/>
    <dgm:cxn modelId="{C44F1FB2-2AFD-4890-9FD0-5251B2DF4674}" type="presParOf" srcId="{B1F29E7C-037B-4512-9DC0-6D5F86CB0C69}" destId="{4721A00A-789F-4A52-9FB2-DF6B269F03AC}" srcOrd="1" destOrd="0" presId="urn:microsoft.com/office/officeart/2005/8/layout/process4"/>
    <dgm:cxn modelId="{F96424F2-F736-4868-989B-0C2C5EE75B3D}" type="presParOf" srcId="{843CEA84-0233-4502-9C96-E40D68FF6139}" destId="{38107FB9-8FD1-4D2C-80DB-DDAE35DD6DCE}" srcOrd="5" destOrd="0" presId="urn:microsoft.com/office/officeart/2005/8/layout/process4"/>
    <dgm:cxn modelId="{72FC3AD2-FB16-4F60-99C6-D2BAFD92C70A}" type="presParOf" srcId="{843CEA84-0233-4502-9C96-E40D68FF6139}" destId="{78986DD0-5870-45FB-95B7-6AF38FF28DE2}" srcOrd="6" destOrd="0" presId="urn:microsoft.com/office/officeart/2005/8/layout/process4"/>
    <dgm:cxn modelId="{4633FCE5-8568-46DB-871E-89CE9D33000D}" type="presParOf" srcId="{78986DD0-5870-45FB-95B7-6AF38FF28DE2}" destId="{DC6FA1A4-4CE2-40FC-801B-C5DE8D88735F}" srcOrd="0" destOrd="0" presId="urn:microsoft.com/office/officeart/2005/8/layout/process4"/>
    <dgm:cxn modelId="{39FD8F98-8268-4EA1-9D63-0B9DFCF736F5}" type="presParOf" srcId="{78986DD0-5870-45FB-95B7-6AF38FF28DE2}" destId="{B9B8E483-FC59-48BF-9579-026377748035}" srcOrd="1" destOrd="0" presId="urn:microsoft.com/office/officeart/2005/8/layout/process4"/>
    <dgm:cxn modelId="{F556CC40-F5A9-4C8B-844B-C6E535E9BEC8}" type="presParOf" srcId="{78986DD0-5870-45FB-95B7-6AF38FF28DE2}" destId="{7A3449BE-972F-4F7D-9AC0-A2017E9859B4}" srcOrd="2" destOrd="0" presId="urn:microsoft.com/office/officeart/2005/8/layout/process4"/>
    <dgm:cxn modelId="{BDEF93E7-9D11-4959-9B15-F94F759E95A5}" type="presParOf" srcId="{7A3449BE-972F-4F7D-9AC0-A2017E9859B4}" destId="{711F5CAC-F0A3-461F-B1D6-A8B7424C7E7B}" srcOrd="0" destOrd="0" presId="urn:microsoft.com/office/officeart/2005/8/layout/process4"/>
    <dgm:cxn modelId="{6B8492F4-817C-48A2-AD0D-A3489ADB84C9}" type="presParOf" srcId="{7A3449BE-972F-4F7D-9AC0-A2017E9859B4}" destId="{935989CA-B426-47C3-9D26-DFC86426A39C}" srcOrd="1" destOrd="0" presId="urn:microsoft.com/office/officeart/2005/8/layout/process4"/>
    <dgm:cxn modelId="{CC20D2A2-7F9A-46BC-92A1-1A3808E2BBC2}" type="presParOf" srcId="{843CEA84-0233-4502-9C96-E40D68FF6139}" destId="{17477DB0-DDB0-43D8-86F5-E7344EA2948D}" srcOrd="7" destOrd="0" presId="urn:microsoft.com/office/officeart/2005/8/layout/process4"/>
    <dgm:cxn modelId="{310988B0-9016-43CC-AC08-34981434C4AA}" type="presParOf" srcId="{843CEA84-0233-4502-9C96-E40D68FF6139}" destId="{52FAF0BE-2642-4942-9652-9FF6AD760597}" srcOrd="8" destOrd="0" presId="urn:microsoft.com/office/officeart/2005/8/layout/process4"/>
    <dgm:cxn modelId="{BAAD8BE8-F13E-48F6-B14D-C8C8DDA72288}" type="presParOf" srcId="{52FAF0BE-2642-4942-9652-9FF6AD760597}" destId="{62B1AA8A-5C63-4C94-BFCE-1581264F8E9E}" srcOrd="0" destOrd="0" presId="urn:microsoft.com/office/officeart/2005/8/layout/process4"/>
    <dgm:cxn modelId="{43340E66-3760-4787-AEF9-85D8A8002BCB}" type="presParOf" srcId="{52FAF0BE-2642-4942-9652-9FF6AD760597}" destId="{EE54C184-AF66-4FF2-AABF-9BBC4D5A6EA3}" srcOrd="1" destOrd="0" presId="urn:microsoft.com/office/officeart/2005/8/layout/process4"/>
    <dgm:cxn modelId="{483A4B09-D484-47D1-9F89-2495BD8BC1BD}" type="presParOf" srcId="{52FAF0BE-2642-4942-9652-9FF6AD760597}" destId="{0BE70E42-038E-43C0-92B1-857C79BC9EFA}" srcOrd="2" destOrd="0" presId="urn:microsoft.com/office/officeart/2005/8/layout/process4"/>
    <dgm:cxn modelId="{08FA0D1A-312E-43D1-9034-5637E4B07838}" type="presParOf" srcId="{0BE70E42-038E-43C0-92B1-857C79BC9EFA}" destId="{7052BDFB-AF29-4462-B11B-4D160F5B7512}" srcOrd="0" destOrd="0" presId="urn:microsoft.com/office/officeart/2005/8/layout/process4"/>
    <dgm:cxn modelId="{5FC08C97-8BE6-4309-AA9B-0C7E8CC1EF66}" type="presParOf" srcId="{0BE70E42-038E-43C0-92B1-857C79BC9EFA}" destId="{8138A67A-9D07-4DE0-8E4C-3111DF1A8BA2}"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BAC495-318B-4EF4-9F0C-5D0059293340}" type="doc">
      <dgm:prSet loTypeId="urn:microsoft.com/office/officeart/2005/8/layout/arrow3" loCatId="relationship" qsTypeId="urn:microsoft.com/office/officeart/2005/8/quickstyle/simple1" qsCatId="simple" csTypeId="urn:microsoft.com/office/officeart/2005/8/colors/colorful2" csCatId="colorful" phldr="1"/>
      <dgm:spPr/>
      <dgm:t>
        <a:bodyPr/>
        <a:lstStyle/>
        <a:p>
          <a:endParaRPr lang="de-DE"/>
        </a:p>
      </dgm:t>
    </dgm:pt>
    <dgm:pt modelId="{493729DA-E166-4807-9FFE-D9E3E835F47B}">
      <dgm:prSet phldrT="[Text]"/>
      <dgm:spPr/>
      <dgm:t>
        <a:bodyPr/>
        <a:lstStyle/>
        <a:p>
          <a:r>
            <a:rPr lang="de-DE" dirty="0" smtClean="0"/>
            <a:t>Sünde wird toleriert.</a:t>
          </a:r>
          <a:endParaRPr lang="de-DE" dirty="0"/>
        </a:p>
      </dgm:t>
    </dgm:pt>
    <dgm:pt modelId="{81470AB7-B6BB-46BD-8EBD-098950798EA0}" type="parTrans" cxnId="{8517D8C3-8EB4-4D12-A65E-659B20EC5183}">
      <dgm:prSet/>
      <dgm:spPr/>
      <dgm:t>
        <a:bodyPr/>
        <a:lstStyle/>
        <a:p>
          <a:endParaRPr lang="de-DE"/>
        </a:p>
      </dgm:t>
    </dgm:pt>
    <dgm:pt modelId="{143014C0-465E-4A35-A880-47E18FC67BC6}" type="sibTrans" cxnId="{8517D8C3-8EB4-4D12-A65E-659B20EC5183}">
      <dgm:prSet/>
      <dgm:spPr/>
      <dgm:t>
        <a:bodyPr/>
        <a:lstStyle/>
        <a:p>
          <a:endParaRPr lang="de-DE"/>
        </a:p>
      </dgm:t>
    </dgm:pt>
    <dgm:pt modelId="{2D3E38BA-DC72-4908-BCE8-D231FAA8C6D9}">
      <dgm:prSet phldrT="[Text]"/>
      <dgm:spPr/>
      <dgm:t>
        <a:bodyPr/>
        <a:lstStyle/>
        <a:p>
          <a:r>
            <a:rPr lang="de-DE" dirty="0" smtClean="0"/>
            <a:t>Gegen Sünde wird mit falschem Ziel vorgegangen.</a:t>
          </a:r>
          <a:endParaRPr lang="de-DE" dirty="0"/>
        </a:p>
      </dgm:t>
    </dgm:pt>
    <dgm:pt modelId="{FEDF1FBA-7976-4AC0-A907-E1A3BA8C0A97}" type="parTrans" cxnId="{A60D760F-3E7C-420F-ABA0-045DDEA98E79}">
      <dgm:prSet/>
      <dgm:spPr/>
      <dgm:t>
        <a:bodyPr/>
        <a:lstStyle/>
        <a:p>
          <a:endParaRPr lang="de-DE"/>
        </a:p>
      </dgm:t>
    </dgm:pt>
    <dgm:pt modelId="{2BC0E349-6BE1-4D4C-9567-A7A1C82D50AF}" type="sibTrans" cxnId="{A60D760F-3E7C-420F-ABA0-045DDEA98E79}">
      <dgm:prSet/>
      <dgm:spPr/>
      <dgm:t>
        <a:bodyPr/>
        <a:lstStyle/>
        <a:p>
          <a:endParaRPr lang="de-DE"/>
        </a:p>
      </dgm:t>
    </dgm:pt>
    <dgm:pt modelId="{9FDE61ED-0FD7-4CB5-8186-52E69B65A601}" type="pres">
      <dgm:prSet presAssocID="{EFBAC495-318B-4EF4-9F0C-5D0059293340}" presName="compositeShape" presStyleCnt="0">
        <dgm:presLayoutVars>
          <dgm:chMax val="2"/>
          <dgm:dir/>
          <dgm:resizeHandles val="exact"/>
        </dgm:presLayoutVars>
      </dgm:prSet>
      <dgm:spPr/>
      <dgm:t>
        <a:bodyPr/>
        <a:lstStyle/>
        <a:p>
          <a:endParaRPr lang="de-DE"/>
        </a:p>
      </dgm:t>
    </dgm:pt>
    <dgm:pt modelId="{24D6E7BB-E1BA-495D-8FBD-C479DF8EAE14}" type="pres">
      <dgm:prSet presAssocID="{EFBAC495-318B-4EF4-9F0C-5D0059293340}" presName="divider" presStyleLbl="fgShp" presStyleIdx="0" presStyleCnt="1"/>
      <dgm:spPr/>
    </dgm:pt>
    <dgm:pt modelId="{B0DB5F41-B8F1-4FC6-92B6-45614220085B}" type="pres">
      <dgm:prSet presAssocID="{493729DA-E166-4807-9FFE-D9E3E835F47B}" presName="downArrow" presStyleLbl="node1" presStyleIdx="0" presStyleCnt="2"/>
      <dgm:spPr/>
    </dgm:pt>
    <dgm:pt modelId="{CB28077C-90CD-4ACA-834F-8868E5172D7D}" type="pres">
      <dgm:prSet presAssocID="{493729DA-E166-4807-9FFE-D9E3E835F47B}" presName="downArrowText" presStyleLbl="revTx" presStyleIdx="0" presStyleCnt="2">
        <dgm:presLayoutVars>
          <dgm:bulletEnabled val="1"/>
        </dgm:presLayoutVars>
      </dgm:prSet>
      <dgm:spPr/>
      <dgm:t>
        <a:bodyPr/>
        <a:lstStyle/>
        <a:p>
          <a:endParaRPr lang="de-DE"/>
        </a:p>
      </dgm:t>
    </dgm:pt>
    <dgm:pt modelId="{508E97E8-3AF8-47F1-A118-64F03E424B6C}" type="pres">
      <dgm:prSet presAssocID="{2D3E38BA-DC72-4908-BCE8-D231FAA8C6D9}" presName="upArrow" presStyleLbl="node1" presStyleIdx="1" presStyleCnt="2"/>
      <dgm:spPr/>
    </dgm:pt>
    <dgm:pt modelId="{005E326C-3A12-4E90-A677-A39DE0517B65}" type="pres">
      <dgm:prSet presAssocID="{2D3E38BA-DC72-4908-BCE8-D231FAA8C6D9}" presName="upArrowText" presStyleLbl="revTx" presStyleIdx="1" presStyleCnt="2">
        <dgm:presLayoutVars>
          <dgm:bulletEnabled val="1"/>
        </dgm:presLayoutVars>
      </dgm:prSet>
      <dgm:spPr/>
      <dgm:t>
        <a:bodyPr/>
        <a:lstStyle/>
        <a:p>
          <a:endParaRPr lang="de-DE"/>
        </a:p>
      </dgm:t>
    </dgm:pt>
  </dgm:ptLst>
  <dgm:cxnLst>
    <dgm:cxn modelId="{A60D760F-3E7C-420F-ABA0-045DDEA98E79}" srcId="{EFBAC495-318B-4EF4-9F0C-5D0059293340}" destId="{2D3E38BA-DC72-4908-BCE8-D231FAA8C6D9}" srcOrd="1" destOrd="0" parTransId="{FEDF1FBA-7976-4AC0-A907-E1A3BA8C0A97}" sibTransId="{2BC0E349-6BE1-4D4C-9567-A7A1C82D50AF}"/>
    <dgm:cxn modelId="{C4E787DF-85D3-4E54-901A-06DA374F6ACF}" type="presOf" srcId="{493729DA-E166-4807-9FFE-D9E3E835F47B}" destId="{CB28077C-90CD-4ACA-834F-8868E5172D7D}" srcOrd="0" destOrd="0" presId="urn:microsoft.com/office/officeart/2005/8/layout/arrow3"/>
    <dgm:cxn modelId="{CCF792DD-DA39-490E-8E5C-D708D579FB6C}" type="presOf" srcId="{2D3E38BA-DC72-4908-BCE8-D231FAA8C6D9}" destId="{005E326C-3A12-4E90-A677-A39DE0517B65}" srcOrd="0" destOrd="0" presId="urn:microsoft.com/office/officeart/2005/8/layout/arrow3"/>
    <dgm:cxn modelId="{925AFA6B-701D-4C74-80FA-1CE9842AEB0B}" type="presOf" srcId="{EFBAC495-318B-4EF4-9F0C-5D0059293340}" destId="{9FDE61ED-0FD7-4CB5-8186-52E69B65A601}" srcOrd="0" destOrd="0" presId="urn:microsoft.com/office/officeart/2005/8/layout/arrow3"/>
    <dgm:cxn modelId="{8517D8C3-8EB4-4D12-A65E-659B20EC5183}" srcId="{EFBAC495-318B-4EF4-9F0C-5D0059293340}" destId="{493729DA-E166-4807-9FFE-D9E3E835F47B}" srcOrd="0" destOrd="0" parTransId="{81470AB7-B6BB-46BD-8EBD-098950798EA0}" sibTransId="{143014C0-465E-4A35-A880-47E18FC67BC6}"/>
    <dgm:cxn modelId="{CE6569F5-59A0-4DBE-9021-0A1D4AEE0990}" type="presParOf" srcId="{9FDE61ED-0FD7-4CB5-8186-52E69B65A601}" destId="{24D6E7BB-E1BA-495D-8FBD-C479DF8EAE14}" srcOrd="0" destOrd="0" presId="urn:microsoft.com/office/officeart/2005/8/layout/arrow3"/>
    <dgm:cxn modelId="{ADB116F3-A496-4642-8A32-5F059FB7D4B4}" type="presParOf" srcId="{9FDE61ED-0FD7-4CB5-8186-52E69B65A601}" destId="{B0DB5F41-B8F1-4FC6-92B6-45614220085B}" srcOrd="1" destOrd="0" presId="urn:microsoft.com/office/officeart/2005/8/layout/arrow3"/>
    <dgm:cxn modelId="{E558F2EC-A848-4E29-9B88-7DBAFD2424BB}" type="presParOf" srcId="{9FDE61ED-0FD7-4CB5-8186-52E69B65A601}" destId="{CB28077C-90CD-4ACA-834F-8868E5172D7D}" srcOrd="2" destOrd="0" presId="urn:microsoft.com/office/officeart/2005/8/layout/arrow3"/>
    <dgm:cxn modelId="{029E45F8-1EAF-463C-B377-E6F53BFCD82B}" type="presParOf" srcId="{9FDE61ED-0FD7-4CB5-8186-52E69B65A601}" destId="{508E97E8-3AF8-47F1-A118-64F03E424B6C}" srcOrd="3" destOrd="0" presId="urn:microsoft.com/office/officeart/2005/8/layout/arrow3"/>
    <dgm:cxn modelId="{708884AA-0589-4248-BCBD-B441A77816F0}" type="presParOf" srcId="{9FDE61ED-0FD7-4CB5-8186-52E69B65A601}" destId="{005E326C-3A12-4E90-A677-A39DE0517B65}"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3786E8-5F93-4FE5-9EAC-B3DA54D67F78}"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de-DE"/>
        </a:p>
      </dgm:t>
    </dgm:pt>
    <dgm:pt modelId="{410B2F93-7536-4B1D-A43A-243AA5CF037F}">
      <dgm:prSet/>
      <dgm:spPr/>
      <dgm:t>
        <a:bodyPr/>
        <a:lstStyle/>
        <a:p>
          <a:r>
            <a:rPr lang="de-DE" dirty="0" smtClean="0"/>
            <a:t>Zwei gute Gründe, andere Gläubige nicht zu verachten. (10-14)</a:t>
          </a:r>
        </a:p>
      </dgm:t>
    </dgm:pt>
    <dgm:pt modelId="{F383D719-2736-45E8-95AB-002E9C23B84C}" type="parTrans" cxnId="{68144208-F1FA-498F-A537-1FF8ACD6CC4C}">
      <dgm:prSet/>
      <dgm:spPr/>
      <dgm:t>
        <a:bodyPr/>
        <a:lstStyle/>
        <a:p>
          <a:endParaRPr lang="de-DE"/>
        </a:p>
      </dgm:t>
    </dgm:pt>
    <dgm:pt modelId="{5E232AA6-8C00-45D2-9D5C-9AAB933A553B}" type="sibTrans" cxnId="{68144208-F1FA-498F-A537-1FF8ACD6CC4C}">
      <dgm:prSet/>
      <dgm:spPr/>
      <dgm:t>
        <a:bodyPr/>
        <a:lstStyle/>
        <a:p>
          <a:endParaRPr lang="de-DE"/>
        </a:p>
      </dgm:t>
    </dgm:pt>
    <dgm:pt modelId="{E50E87A6-1060-46B8-AA6F-606982E57C6D}">
      <dgm:prSet phldrT="[Text]"/>
      <dgm:spPr/>
      <dgm:t>
        <a:bodyPr/>
        <a:lstStyle/>
        <a:p>
          <a:r>
            <a:rPr lang="de-DE" dirty="0" smtClean="0"/>
            <a:t>In den Himmel kommt nur, wer seine Wertlosigkeit versteht und sich entsprechend verhält (1-5)</a:t>
          </a:r>
          <a:endParaRPr lang="de-DE" dirty="0"/>
        </a:p>
      </dgm:t>
    </dgm:pt>
    <dgm:pt modelId="{AA104DF8-EB2D-4BA0-9AAE-801EBC263750}" type="parTrans" cxnId="{513606D7-ED52-4604-88EE-D8A455907707}">
      <dgm:prSet/>
      <dgm:spPr/>
      <dgm:t>
        <a:bodyPr/>
        <a:lstStyle/>
        <a:p>
          <a:endParaRPr lang="de-DE"/>
        </a:p>
      </dgm:t>
    </dgm:pt>
    <dgm:pt modelId="{03F30D3A-B350-43DA-86C8-A187A8671137}" type="sibTrans" cxnId="{513606D7-ED52-4604-88EE-D8A455907707}">
      <dgm:prSet/>
      <dgm:spPr/>
      <dgm:t>
        <a:bodyPr/>
        <a:lstStyle/>
        <a:p>
          <a:endParaRPr lang="de-DE"/>
        </a:p>
      </dgm:t>
    </dgm:pt>
    <dgm:pt modelId="{A3941334-4559-4D65-9088-A78F84B4456D}">
      <dgm:prSet/>
      <dgm:spPr/>
      <dgm:t>
        <a:bodyPr/>
        <a:lstStyle/>
        <a:p>
          <a:r>
            <a:rPr lang="de-DE" dirty="0" smtClean="0"/>
            <a:t>Lebe so, dass du niemanden zum Sündigen verführst! (5-9)</a:t>
          </a:r>
        </a:p>
      </dgm:t>
    </dgm:pt>
    <dgm:pt modelId="{D94F1188-088E-46AF-8083-4CA7A61A2174}" type="parTrans" cxnId="{3B7DE312-CB9D-4377-B76C-93164E8DD78C}">
      <dgm:prSet/>
      <dgm:spPr/>
      <dgm:t>
        <a:bodyPr/>
        <a:lstStyle/>
        <a:p>
          <a:endParaRPr lang="de-DE"/>
        </a:p>
      </dgm:t>
    </dgm:pt>
    <dgm:pt modelId="{A654099D-0907-433D-B1DF-C894FA9D40E8}" type="sibTrans" cxnId="{3B7DE312-CB9D-4377-B76C-93164E8DD78C}">
      <dgm:prSet/>
      <dgm:spPr/>
      <dgm:t>
        <a:bodyPr/>
        <a:lstStyle/>
        <a:p>
          <a:endParaRPr lang="de-DE"/>
        </a:p>
      </dgm:t>
    </dgm:pt>
    <dgm:pt modelId="{0228720E-B1F7-4269-95F0-D3C826006556}">
      <dgm:prSet/>
      <dgm:spPr/>
      <dgm:t>
        <a:bodyPr/>
        <a:lstStyle/>
        <a:p>
          <a:r>
            <a:rPr lang="de-DE" dirty="0" smtClean="0"/>
            <a:t>Vergebung ist alternativlos (21-35)</a:t>
          </a:r>
          <a:endParaRPr lang="de-DE" dirty="0"/>
        </a:p>
      </dgm:t>
    </dgm:pt>
    <dgm:pt modelId="{C951761A-36F7-4A93-A0AD-790CAE37030B}" type="sibTrans" cxnId="{7818DFE0-0CFA-4A4D-84FD-0118ED1E1666}">
      <dgm:prSet/>
      <dgm:spPr/>
      <dgm:t>
        <a:bodyPr/>
        <a:lstStyle/>
        <a:p>
          <a:endParaRPr lang="de-DE"/>
        </a:p>
      </dgm:t>
    </dgm:pt>
    <dgm:pt modelId="{053C824A-9290-41F7-ABEA-AF76AF07B0F4}" type="parTrans" cxnId="{7818DFE0-0CFA-4A4D-84FD-0118ED1E1666}">
      <dgm:prSet/>
      <dgm:spPr/>
      <dgm:t>
        <a:bodyPr/>
        <a:lstStyle/>
        <a:p>
          <a:endParaRPr lang="de-DE"/>
        </a:p>
      </dgm:t>
    </dgm:pt>
    <dgm:pt modelId="{9097770F-F810-4485-8E16-36AE839718CA}">
      <dgm:prSet phldrT="[Text]"/>
      <dgm:spPr/>
      <dgm:t>
        <a:bodyPr/>
        <a:lstStyle/>
        <a:p>
          <a:r>
            <a:rPr lang="de-DE" dirty="0" smtClean="0"/>
            <a:t>Geht den streunenden Geschwistern nach! (15-20)</a:t>
          </a:r>
        </a:p>
      </dgm:t>
    </dgm:pt>
    <dgm:pt modelId="{B1DFFFA1-C496-406F-A6C0-3587560BD78A}" type="parTrans" cxnId="{61738321-A3DE-4351-BF16-9123C74B3AE7}">
      <dgm:prSet/>
      <dgm:spPr/>
      <dgm:t>
        <a:bodyPr/>
        <a:lstStyle/>
        <a:p>
          <a:endParaRPr lang="de-DE"/>
        </a:p>
      </dgm:t>
    </dgm:pt>
    <dgm:pt modelId="{353E9E69-2599-4D21-BA92-207CDF6A82C7}" type="sibTrans" cxnId="{61738321-A3DE-4351-BF16-9123C74B3AE7}">
      <dgm:prSet/>
      <dgm:spPr/>
      <dgm:t>
        <a:bodyPr/>
        <a:lstStyle/>
        <a:p>
          <a:endParaRPr lang="de-DE"/>
        </a:p>
      </dgm:t>
    </dgm:pt>
    <dgm:pt modelId="{D0C10C38-6DD9-40C1-A349-B538AE2BA822}" type="pres">
      <dgm:prSet presAssocID="{B23786E8-5F93-4FE5-9EAC-B3DA54D67F78}" presName="cycle" presStyleCnt="0">
        <dgm:presLayoutVars>
          <dgm:dir/>
          <dgm:resizeHandles val="exact"/>
        </dgm:presLayoutVars>
      </dgm:prSet>
      <dgm:spPr/>
      <dgm:t>
        <a:bodyPr/>
        <a:lstStyle/>
        <a:p>
          <a:endParaRPr lang="de-DE"/>
        </a:p>
      </dgm:t>
    </dgm:pt>
    <dgm:pt modelId="{D5E7C8B1-1ADD-40C6-965C-3735DC5EA17F}" type="pres">
      <dgm:prSet presAssocID="{E50E87A6-1060-46B8-AA6F-606982E57C6D}" presName="dummy" presStyleCnt="0"/>
      <dgm:spPr/>
    </dgm:pt>
    <dgm:pt modelId="{3E5B800A-C394-4DEA-AF5D-A228C19DBA37}" type="pres">
      <dgm:prSet presAssocID="{E50E87A6-1060-46B8-AA6F-606982E57C6D}" presName="node" presStyleLbl="revTx" presStyleIdx="0" presStyleCnt="5">
        <dgm:presLayoutVars>
          <dgm:bulletEnabled val="1"/>
        </dgm:presLayoutVars>
      </dgm:prSet>
      <dgm:spPr/>
      <dgm:t>
        <a:bodyPr/>
        <a:lstStyle/>
        <a:p>
          <a:endParaRPr lang="de-DE"/>
        </a:p>
      </dgm:t>
    </dgm:pt>
    <dgm:pt modelId="{DB7AC490-9109-4AB9-AFFC-56FDDB0269AC}" type="pres">
      <dgm:prSet presAssocID="{03F30D3A-B350-43DA-86C8-A187A8671137}" presName="sibTrans" presStyleLbl="node1" presStyleIdx="0" presStyleCnt="5"/>
      <dgm:spPr/>
      <dgm:t>
        <a:bodyPr/>
        <a:lstStyle/>
        <a:p>
          <a:endParaRPr lang="de-DE"/>
        </a:p>
      </dgm:t>
    </dgm:pt>
    <dgm:pt modelId="{273350C5-97E5-4D58-920D-1D9E012EF22B}" type="pres">
      <dgm:prSet presAssocID="{A3941334-4559-4D65-9088-A78F84B4456D}" presName="dummy" presStyleCnt="0"/>
      <dgm:spPr/>
    </dgm:pt>
    <dgm:pt modelId="{52CEFA0C-8FB8-4FB3-82DE-31CF7D678901}" type="pres">
      <dgm:prSet presAssocID="{A3941334-4559-4D65-9088-A78F84B4456D}" presName="node" presStyleLbl="revTx" presStyleIdx="1" presStyleCnt="5">
        <dgm:presLayoutVars>
          <dgm:bulletEnabled val="1"/>
        </dgm:presLayoutVars>
      </dgm:prSet>
      <dgm:spPr/>
      <dgm:t>
        <a:bodyPr/>
        <a:lstStyle/>
        <a:p>
          <a:endParaRPr lang="de-DE"/>
        </a:p>
      </dgm:t>
    </dgm:pt>
    <dgm:pt modelId="{F96EE436-89B1-41AA-9AC4-524F6CCAB988}" type="pres">
      <dgm:prSet presAssocID="{A654099D-0907-433D-B1DF-C894FA9D40E8}" presName="sibTrans" presStyleLbl="node1" presStyleIdx="1" presStyleCnt="5"/>
      <dgm:spPr/>
      <dgm:t>
        <a:bodyPr/>
        <a:lstStyle/>
        <a:p>
          <a:endParaRPr lang="de-DE"/>
        </a:p>
      </dgm:t>
    </dgm:pt>
    <dgm:pt modelId="{895B357F-9490-4BF5-951D-4F71117564B4}" type="pres">
      <dgm:prSet presAssocID="{410B2F93-7536-4B1D-A43A-243AA5CF037F}" presName="dummy" presStyleCnt="0"/>
      <dgm:spPr/>
    </dgm:pt>
    <dgm:pt modelId="{33DA713F-583F-46AF-BC4C-5E97A5478B29}" type="pres">
      <dgm:prSet presAssocID="{410B2F93-7536-4B1D-A43A-243AA5CF037F}" presName="node" presStyleLbl="revTx" presStyleIdx="2" presStyleCnt="5">
        <dgm:presLayoutVars>
          <dgm:bulletEnabled val="1"/>
        </dgm:presLayoutVars>
      </dgm:prSet>
      <dgm:spPr/>
      <dgm:t>
        <a:bodyPr/>
        <a:lstStyle/>
        <a:p>
          <a:endParaRPr lang="de-DE"/>
        </a:p>
      </dgm:t>
    </dgm:pt>
    <dgm:pt modelId="{CDE590FB-8D89-4391-94E0-8E72D1A9E2BD}" type="pres">
      <dgm:prSet presAssocID="{5E232AA6-8C00-45D2-9D5C-9AAB933A553B}" presName="sibTrans" presStyleLbl="node1" presStyleIdx="2" presStyleCnt="5"/>
      <dgm:spPr/>
      <dgm:t>
        <a:bodyPr/>
        <a:lstStyle/>
        <a:p>
          <a:endParaRPr lang="de-DE"/>
        </a:p>
      </dgm:t>
    </dgm:pt>
    <dgm:pt modelId="{000EA18B-2DCA-4167-8CA5-CE7A519490E6}" type="pres">
      <dgm:prSet presAssocID="{9097770F-F810-4485-8E16-36AE839718CA}" presName="dummy" presStyleCnt="0"/>
      <dgm:spPr/>
    </dgm:pt>
    <dgm:pt modelId="{55A19D03-1253-4C77-BFC8-8E77646AF5BC}" type="pres">
      <dgm:prSet presAssocID="{9097770F-F810-4485-8E16-36AE839718CA}" presName="node" presStyleLbl="revTx" presStyleIdx="3" presStyleCnt="5">
        <dgm:presLayoutVars>
          <dgm:bulletEnabled val="1"/>
        </dgm:presLayoutVars>
      </dgm:prSet>
      <dgm:spPr/>
      <dgm:t>
        <a:bodyPr/>
        <a:lstStyle/>
        <a:p>
          <a:endParaRPr lang="de-DE"/>
        </a:p>
      </dgm:t>
    </dgm:pt>
    <dgm:pt modelId="{2FE7D343-4457-4538-81EB-85AE9B7CB01F}" type="pres">
      <dgm:prSet presAssocID="{353E9E69-2599-4D21-BA92-207CDF6A82C7}" presName="sibTrans" presStyleLbl="node1" presStyleIdx="3" presStyleCnt="5"/>
      <dgm:spPr/>
      <dgm:t>
        <a:bodyPr/>
        <a:lstStyle/>
        <a:p>
          <a:endParaRPr lang="de-DE"/>
        </a:p>
      </dgm:t>
    </dgm:pt>
    <dgm:pt modelId="{092AACA2-2434-4DC6-8514-86C59224FDAC}" type="pres">
      <dgm:prSet presAssocID="{0228720E-B1F7-4269-95F0-D3C826006556}" presName="dummy" presStyleCnt="0"/>
      <dgm:spPr/>
    </dgm:pt>
    <dgm:pt modelId="{9F0E2EC2-4CFC-475D-B375-73F983AD529D}" type="pres">
      <dgm:prSet presAssocID="{0228720E-B1F7-4269-95F0-D3C826006556}" presName="node" presStyleLbl="revTx" presStyleIdx="4" presStyleCnt="5">
        <dgm:presLayoutVars>
          <dgm:bulletEnabled val="1"/>
        </dgm:presLayoutVars>
      </dgm:prSet>
      <dgm:spPr/>
      <dgm:t>
        <a:bodyPr/>
        <a:lstStyle/>
        <a:p>
          <a:endParaRPr lang="de-DE"/>
        </a:p>
      </dgm:t>
    </dgm:pt>
    <dgm:pt modelId="{BF21D69B-C411-4F32-BACB-986F6248F89B}" type="pres">
      <dgm:prSet presAssocID="{C951761A-36F7-4A93-A0AD-790CAE37030B}" presName="sibTrans" presStyleLbl="node1" presStyleIdx="4" presStyleCnt="5"/>
      <dgm:spPr/>
      <dgm:t>
        <a:bodyPr/>
        <a:lstStyle/>
        <a:p>
          <a:endParaRPr lang="de-DE"/>
        </a:p>
      </dgm:t>
    </dgm:pt>
  </dgm:ptLst>
  <dgm:cxnLst>
    <dgm:cxn modelId="{311EC8A4-06E3-427C-B4A2-50D8956A26DD}" type="presOf" srcId="{E50E87A6-1060-46B8-AA6F-606982E57C6D}" destId="{3E5B800A-C394-4DEA-AF5D-A228C19DBA37}" srcOrd="0" destOrd="0" presId="urn:microsoft.com/office/officeart/2005/8/layout/cycle1"/>
    <dgm:cxn modelId="{44E1B4E4-3F0D-4D27-8B00-C468474758D6}" type="presOf" srcId="{03F30D3A-B350-43DA-86C8-A187A8671137}" destId="{DB7AC490-9109-4AB9-AFFC-56FDDB0269AC}" srcOrd="0" destOrd="0" presId="urn:microsoft.com/office/officeart/2005/8/layout/cycle1"/>
    <dgm:cxn modelId="{2207A213-C6FC-457E-84A1-F175B1A044CA}" type="presOf" srcId="{A3941334-4559-4D65-9088-A78F84B4456D}" destId="{52CEFA0C-8FB8-4FB3-82DE-31CF7D678901}" srcOrd="0" destOrd="0" presId="urn:microsoft.com/office/officeart/2005/8/layout/cycle1"/>
    <dgm:cxn modelId="{E821105A-2F8C-429F-85C6-F185456C9DFA}" type="presOf" srcId="{B23786E8-5F93-4FE5-9EAC-B3DA54D67F78}" destId="{D0C10C38-6DD9-40C1-A349-B538AE2BA822}" srcOrd="0" destOrd="0" presId="urn:microsoft.com/office/officeart/2005/8/layout/cycle1"/>
    <dgm:cxn modelId="{61738321-A3DE-4351-BF16-9123C74B3AE7}" srcId="{B23786E8-5F93-4FE5-9EAC-B3DA54D67F78}" destId="{9097770F-F810-4485-8E16-36AE839718CA}" srcOrd="3" destOrd="0" parTransId="{B1DFFFA1-C496-406F-A6C0-3587560BD78A}" sibTransId="{353E9E69-2599-4D21-BA92-207CDF6A82C7}"/>
    <dgm:cxn modelId="{27181490-D604-4882-91F2-4E921CF4EA9E}" type="presOf" srcId="{353E9E69-2599-4D21-BA92-207CDF6A82C7}" destId="{2FE7D343-4457-4538-81EB-85AE9B7CB01F}" srcOrd="0" destOrd="0" presId="urn:microsoft.com/office/officeart/2005/8/layout/cycle1"/>
    <dgm:cxn modelId="{AA4F93EE-8A2C-4962-B265-9C092F2BC245}" type="presOf" srcId="{A654099D-0907-433D-B1DF-C894FA9D40E8}" destId="{F96EE436-89B1-41AA-9AC4-524F6CCAB988}" srcOrd="0" destOrd="0" presId="urn:microsoft.com/office/officeart/2005/8/layout/cycle1"/>
    <dgm:cxn modelId="{3B7DE312-CB9D-4377-B76C-93164E8DD78C}" srcId="{B23786E8-5F93-4FE5-9EAC-B3DA54D67F78}" destId="{A3941334-4559-4D65-9088-A78F84B4456D}" srcOrd="1" destOrd="0" parTransId="{D94F1188-088E-46AF-8083-4CA7A61A2174}" sibTransId="{A654099D-0907-433D-B1DF-C894FA9D40E8}"/>
    <dgm:cxn modelId="{B3EBD04B-3CCC-4DF1-AA90-D008D02CC678}" type="presOf" srcId="{0228720E-B1F7-4269-95F0-D3C826006556}" destId="{9F0E2EC2-4CFC-475D-B375-73F983AD529D}" srcOrd="0" destOrd="0" presId="urn:microsoft.com/office/officeart/2005/8/layout/cycle1"/>
    <dgm:cxn modelId="{68144208-F1FA-498F-A537-1FF8ACD6CC4C}" srcId="{B23786E8-5F93-4FE5-9EAC-B3DA54D67F78}" destId="{410B2F93-7536-4B1D-A43A-243AA5CF037F}" srcOrd="2" destOrd="0" parTransId="{F383D719-2736-45E8-95AB-002E9C23B84C}" sibTransId="{5E232AA6-8C00-45D2-9D5C-9AAB933A553B}"/>
    <dgm:cxn modelId="{513606D7-ED52-4604-88EE-D8A455907707}" srcId="{B23786E8-5F93-4FE5-9EAC-B3DA54D67F78}" destId="{E50E87A6-1060-46B8-AA6F-606982E57C6D}" srcOrd="0" destOrd="0" parTransId="{AA104DF8-EB2D-4BA0-9AAE-801EBC263750}" sibTransId="{03F30D3A-B350-43DA-86C8-A187A8671137}"/>
    <dgm:cxn modelId="{5F9BF5BD-B94C-4EEA-92FC-80E96C9F47C6}" type="presOf" srcId="{9097770F-F810-4485-8E16-36AE839718CA}" destId="{55A19D03-1253-4C77-BFC8-8E77646AF5BC}" srcOrd="0" destOrd="0" presId="urn:microsoft.com/office/officeart/2005/8/layout/cycle1"/>
    <dgm:cxn modelId="{7818DFE0-0CFA-4A4D-84FD-0118ED1E1666}" srcId="{B23786E8-5F93-4FE5-9EAC-B3DA54D67F78}" destId="{0228720E-B1F7-4269-95F0-D3C826006556}" srcOrd="4" destOrd="0" parTransId="{053C824A-9290-41F7-ABEA-AF76AF07B0F4}" sibTransId="{C951761A-36F7-4A93-A0AD-790CAE37030B}"/>
    <dgm:cxn modelId="{5F446C87-FBA3-4BDF-9228-6A74D138BA37}" type="presOf" srcId="{C951761A-36F7-4A93-A0AD-790CAE37030B}" destId="{BF21D69B-C411-4F32-BACB-986F6248F89B}" srcOrd="0" destOrd="0" presId="urn:microsoft.com/office/officeart/2005/8/layout/cycle1"/>
    <dgm:cxn modelId="{209C5967-0948-478E-80F0-ACE001B2E11A}" type="presOf" srcId="{410B2F93-7536-4B1D-A43A-243AA5CF037F}" destId="{33DA713F-583F-46AF-BC4C-5E97A5478B29}" srcOrd="0" destOrd="0" presId="urn:microsoft.com/office/officeart/2005/8/layout/cycle1"/>
    <dgm:cxn modelId="{6A35AB70-8CC4-4E62-9DEC-D40F864BD20E}" type="presOf" srcId="{5E232AA6-8C00-45D2-9D5C-9AAB933A553B}" destId="{CDE590FB-8D89-4391-94E0-8E72D1A9E2BD}" srcOrd="0" destOrd="0" presId="urn:microsoft.com/office/officeart/2005/8/layout/cycle1"/>
    <dgm:cxn modelId="{03883863-00FB-4058-B464-11BFA67F915C}" type="presParOf" srcId="{D0C10C38-6DD9-40C1-A349-B538AE2BA822}" destId="{D5E7C8B1-1ADD-40C6-965C-3735DC5EA17F}" srcOrd="0" destOrd="0" presId="urn:microsoft.com/office/officeart/2005/8/layout/cycle1"/>
    <dgm:cxn modelId="{17B3B861-E676-4355-A8F0-872E9232085A}" type="presParOf" srcId="{D0C10C38-6DD9-40C1-A349-B538AE2BA822}" destId="{3E5B800A-C394-4DEA-AF5D-A228C19DBA37}" srcOrd="1" destOrd="0" presId="urn:microsoft.com/office/officeart/2005/8/layout/cycle1"/>
    <dgm:cxn modelId="{618C145B-2E95-4CEA-81CD-C36E596E018B}" type="presParOf" srcId="{D0C10C38-6DD9-40C1-A349-B538AE2BA822}" destId="{DB7AC490-9109-4AB9-AFFC-56FDDB0269AC}" srcOrd="2" destOrd="0" presId="urn:microsoft.com/office/officeart/2005/8/layout/cycle1"/>
    <dgm:cxn modelId="{8486F500-78A1-445C-8ED8-8CA0D751E031}" type="presParOf" srcId="{D0C10C38-6DD9-40C1-A349-B538AE2BA822}" destId="{273350C5-97E5-4D58-920D-1D9E012EF22B}" srcOrd="3" destOrd="0" presId="urn:microsoft.com/office/officeart/2005/8/layout/cycle1"/>
    <dgm:cxn modelId="{A410D0CF-F93F-45EA-BB72-4D7B8BDC4C53}" type="presParOf" srcId="{D0C10C38-6DD9-40C1-A349-B538AE2BA822}" destId="{52CEFA0C-8FB8-4FB3-82DE-31CF7D678901}" srcOrd="4" destOrd="0" presId="urn:microsoft.com/office/officeart/2005/8/layout/cycle1"/>
    <dgm:cxn modelId="{A88B5332-2800-4090-A25D-2D1DA2F0F594}" type="presParOf" srcId="{D0C10C38-6DD9-40C1-A349-B538AE2BA822}" destId="{F96EE436-89B1-41AA-9AC4-524F6CCAB988}" srcOrd="5" destOrd="0" presId="urn:microsoft.com/office/officeart/2005/8/layout/cycle1"/>
    <dgm:cxn modelId="{01BA2209-767F-462E-9B0B-16913285FEA2}" type="presParOf" srcId="{D0C10C38-6DD9-40C1-A349-B538AE2BA822}" destId="{895B357F-9490-4BF5-951D-4F71117564B4}" srcOrd="6" destOrd="0" presId="urn:microsoft.com/office/officeart/2005/8/layout/cycle1"/>
    <dgm:cxn modelId="{6BED4DF1-C467-48A5-B3AB-BA34FE8BCB92}" type="presParOf" srcId="{D0C10C38-6DD9-40C1-A349-B538AE2BA822}" destId="{33DA713F-583F-46AF-BC4C-5E97A5478B29}" srcOrd="7" destOrd="0" presId="urn:microsoft.com/office/officeart/2005/8/layout/cycle1"/>
    <dgm:cxn modelId="{7256ABDD-C1EF-446C-968B-91D72E673BBD}" type="presParOf" srcId="{D0C10C38-6DD9-40C1-A349-B538AE2BA822}" destId="{CDE590FB-8D89-4391-94E0-8E72D1A9E2BD}" srcOrd="8" destOrd="0" presId="urn:microsoft.com/office/officeart/2005/8/layout/cycle1"/>
    <dgm:cxn modelId="{1C0D4DAC-D36A-4F9A-AFE6-A77D440F56F3}" type="presParOf" srcId="{D0C10C38-6DD9-40C1-A349-B538AE2BA822}" destId="{000EA18B-2DCA-4167-8CA5-CE7A519490E6}" srcOrd="9" destOrd="0" presId="urn:microsoft.com/office/officeart/2005/8/layout/cycle1"/>
    <dgm:cxn modelId="{0AD738C8-D55B-447B-A216-BA2656AB95D7}" type="presParOf" srcId="{D0C10C38-6DD9-40C1-A349-B538AE2BA822}" destId="{55A19D03-1253-4C77-BFC8-8E77646AF5BC}" srcOrd="10" destOrd="0" presId="urn:microsoft.com/office/officeart/2005/8/layout/cycle1"/>
    <dgm:cxn modelId="{D207498F-A8D2-48E3-9249-45BE26C1577D}" type="presParOf" srcId="{D0C10C38-6DD9-40C1-A349-B538AE2BA822}" destId="{2FE7D343-4457-4538-81EB-85AE9B7CB01F}" srcOrd="11" destOrd="0" presId="urn:microsoft.com/office/officeart/2005/8/layout/cycle1"/>
    <dgm:cxn modelId="{702D5397-45DF-4870-934A-17DFF4E4F846}" type="presParOf" srcId="{D0C10C38-6DD9-40C1-A349-B538AE2BA822}" destId="{092AACA2-2434-4DC6-8514-86C59224FDAC}" srcOrd="12" destOrd="0" presId="urn:microsoft.com/office/officeart/2005/8/layout/cycle1"/>
    <dgm:cxn modelId="{F97B729F-5A49-4D18-B54B-A755655CFF97}" type="presParOf" srcId="{D0C10C38-6DD9-40C1-A349-B538AE2BA822}" destId="{9F0E2EC2-4CFC-475D-B375-73F983AD529D}" srcOrd="13" destOrd="0" presId="urn:microsoft.com/office/officeart/2005/8/layout/cycle1"/>
    <dgm:cxn modelId="{D4E4B01A-E3FF-4B77-B666-B56391BEEA75}" type="presParOf" srcId="{D0C10C38-6DD9-40C1-A349-B538AE2BA822}" destId="{BF21D69B-C411-4F32-BACB-986F6248F89B}"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444081" cy="501650"/>
          </a:xfrm>
          <a:prstGeom prst="rect">
            <a:avLst/>
          </a:prstGeom>
        </p:spPr>
        <p:txBody>
          <a:bodyPr vert="horz" lIns="91440" tIns="45720" rIns="91440" bIns="45720" rtlCol="0"/>
          <a:lstStyle>
            <a:lvl1pPr algn="l">
              <a:defRPr sz="1200"/>
            </a:lvl1pPr>
          </a:lstStyle>
          <a:p>
            <a:endParaRPr lang="de-DE" dirty="0">
              <a:latin typeface="+mn-lt"/>
            </a:endParaRPr>
          </a:p>
        </p:txBody>
      </p:sp>
      <p:sp>
        <p:nvSpPr>
          <p:cNvPr id="3" name="Datumsplatzhalter 2"/>
          <p:cNvSpPr>
            <a:spLocks noGrp="1"/>
          </p:cNvSpPr>
          <p:nvPr>
            <p:ph type="dt" sz="quarter" idx="1"/>
          </p:nvPr>
        </p:nvSpPr>
        <p:spPr>
          <a:xfrm>
            <a:off x="3588097" y="0"/>
            <a:ext cx="3298478" cy="501650"/>
          </a:xfrm>
          <a:prstGeom prst="rect">
            <a:avLst/>
          </a:prstGeom>
        </p:spPr>
        <p:txBody>
          <a:bodyPr vert="horz" lIns="91440" tIns="45720" rIns="91440" bIns="45720" rtlCol="0"/>
          <a:lstStyle>
            <a:lvl1pPr algn="r">
              <a:defRPr sz="1200"/>
            </a:lvl1pPr>
          </a:lstStyle>
          <a:p>
            <a:fld id="{2D0CC9C2-7789-425F-8AF7-9489472F06E5}" type="datetimeFigureOut">
              <a:rPr lang="de-DE" smtClean="0">
                <a:latin typeface="+mn-lt"/>
              </a:rPr>
              <a:t>01.02.2018</a:t>
            </a:fld>
            <a:endParaRPr lang="de-DE">
              <a:latin typeface="+mn-lt"/>
            </a:endParaRPr>
          </a:p>
        </p:txBody>
      </p:sp>
      <p:sp>
        <p:nvSpPr>
          <p:cNvPr id="4" name="Fußzeilenplatzhalter 3"/>
          <p:cNvSpPr>
            <a:spLocks noGrp="1"/>
          </p:cNvSpPr>
          <p:nvPr>
            <p:ph type="ftr" sz="quarter" idx="2"/>
          </p:nvPr>
        </p:nvSpPr>
        <p:spPr>
          <a:xfrm>
            <a:off x="0" y="9517063"/>
            <a:ext cx="2984500" cy="501650"/>
          </a:xfrm>
          <a:prstGeom prst="rect">
            <a:avLst/>
          </a:prstGeom>
        </p:spPr>
        <p:txBody>
          <a:bodyPr vert="horz" lIns="91440" tIns="45720" rIns="91440" bIns="45720" rtlCol="0" anchor="b"/>
          <a:lstStyle>
            <a:lvl1pPr algn="l">
              <a:defRPr sz="1200"/>
            </a:lvl1pPr>
          </a:lstStyle>
          <a:p>
            <a:endParaRPr lang="de-DE">
              <a:latin typeface="+mn-lt"/>
            </a:endParaRPr>
          </a:p>
        </p:txBody>
      </p:sp>
      <p:sp>
        <p:nvSpPr>
          <p:cNvPr id="5" name="Foliennummernplatzhalter 4"/>
          <p:cNvSpPr>
            <a:spLocks noGrp="1"/>
          </p:cNvSpPr>
          <p:nvPr>
            <p:ph type="sldNum" sz="quarter" idx="3"/>
          </p:nvPr>
        </p:nvSpPr>
        <p:spPr>
          <a:xfrm>
            <a:off x="3902075" y="9517063"/>
            <a:ext cx="2984500" cy="501650"/>
          </a:xfrm>
          <a:prstGeom prst="rect">
            <a:avLst/>
          </a:prstGeom>
        </p:spPr>
        <p:txBody>
          <a:bodyPr vert="horz" lIns="91440" tIns="45720" rIns="91440" bIns="45720" rtlCol="0" anchor="b"/>
          <a:lstStyle>
            <a:lvl1pPr algn="r">
              <a:defRPr sz="1200"/>
            </a:lvl1pPr>
          </a:lstStyle>
          <a:p>
            <a:fld id="{7A7631A4-DC24-4F46-8528-A194B7D51E8D}" type="slidenum">
              <a:rPr lang="de-DE" smtClean="0">
                <a:latin typeface="+mn-lt"/>
              </a:rPr>
              <a:t>‹Nr.›</a:t>
            </a:fld>
            <a:endParaRPr lang="de-DE">
              <a:latin typeface="+mn-lt"/>
            </a:endParaRPr>
          </a:p>
        </p:txBody>
      </p:sp>
    </p:spTree>
    <p:extLst>
      <p:ext uri="{BB962C8B-B14F-4D97-AF65-F5344CB8AC3E}">
        <p14:creationId xmlns:p14="http://schemas.microsoft.com/office/powerpoint/2010/main" val="161064337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238757" y="0"/>
            <a:ext cx="3660104" cy="294161"/>
          </a:xfrm>
          <a:prstGeom prst="rect">
            <a:avLst/>
          </a:prstGeom>
          <a:noFill/>
          <a:ln w="9525">
            <a:noFill/>
            <a:miter lim="800000"/>
            <a:headEnd/>
            <a:tailEnd/>
          </a:ln>
          <a:effectLst/>
        </p:spPr>
        <p:txBody>
          <a:bodyPr vert="horz" wrap="square" lIns="93130" tIns="46565" rIns="93130" bIns="46565" numCol="1" anchor="t" anchorCtr="0" compatLnSpc="1">
            <a:prstTxWarp prst="textNoShape">
              <a:avLst/>
            </a:prstTxWarp>
          </a:bodyPr>
          <a:lstStyle>
            <a:lvl1pPr>
              <a:defRPr sz="1100">
                <a:latin typeface="+mn-lt"/>
              </a:defRPr>
            </a:lvl1pPr>
          </a:lstStyle>
          <a:p>
            <a:r>
              <a:rPr lang="de-DE" dirty="0" smtClean="0"/>
              <a:t>Bibelkunde »Die Briefe an die Thessalonicher«</a:t>
            </a:r>
            <a:endParaRPr lang="de-DE" dirty="0"/>
          </a:p>
        </p:txBody>
      </p:sp>
      <p:sp>
        <p:nvSpPr>
          <p:cNvPr id="33795" name="Rectangle 3"/>
          <p:cNvSpPr>
            <a:spLocks noGrp="1" noChangeArrowheads="1"/>
          </p:cNvSpPr>
          <p:nvPr>
            <p:ph type="dt" idx="1"/>
          </p:nvPr>
        </p:nvSpPr>
        <p:spPr bwMode="auto">
          <a:xfrm>
            <a:off x="5300814" y="0"/>
            <a:ext cx="1354256" cy="294161"/>
          </a:xfrm>
          <a:prstGeom prst="rect">
            <a:avLst/>
          </a:prstGeom>
          <a:noFill/>
          <a:ln w="9525">
            <a:noFill/>
            <a:miter lim="800000"/>
            <a:headEnd/>
            <a:tailEnd/>
          </a:ln>
          <a:effectLst/>
        </p:spPr>
        <p:txBody>
          <a:bodyPr vert="horz" wrap="square" lIns="93130" tIns="46565" rIns="93130" bIns="46565" numCol="1" anchor="t" anchorCtr="0" compatLnSpc="1">
            <a:prstTxWarp prst="textNoShape">
              <a:avLst/>
            </a:prstTxWarp>
          </a:bodyPr>
          <a:lstStyle>
            <a:lvl1pPr algn="r">
              <a:defRPr sz="1100">
                <a:latin typeface="+mn-lt"/>
              </a:defRPr>
            </a:lvl1pPr>
          </a:lstStyle>
          <a:p>
            <a:fld id="{85F7F685-07F9-4BE0-8FC3-A3224E284872}" type="datetime6">
              <a:rPr lang="de-DE" smtClean="0"/>
              <a:t>Februar 18</a:t>
            </a:fld>
            <a:endParaRPr lang="de-DE" dirty="0"/>
          </a:p>
        </p:txBody>
      </p:sp>
      <p:sp>
        <p:nvSpPr>
          <p:cNvPr id="33797" name="Rectangle 5"/>
          <p:cNvSpPr>
            <a:spLocks noGrp="1" noChangeArrowheads="1"/>
          </p:cNvSpPr>
          <p:nvPr>
            <p:ph type="body" sz="quarter" idx="3"/>
          </p:nvPr>
        </p:nvSpPr>
        <p:spPr bwMode="auto">
          <a:xfrm>
            <a:off x="238757" y="2996852"/>
            <a:ext cx="6410650" cy="6477000"/>
          </a:xfrm>
          <a:prstGeom prst="rect">
            <a:avLst/>
          </a:prstGeom>
          <a:noFill/>
          <a:ln w="9525">
            <a:noFill/>
            <a:miter lim="800000"/>
            <a:headEnd/>
            <a:tailEnd/>
          </a:ln>
          <a:effectLst/>
        </p:spPr>
        <p:txBody>
          <a:bodyPr vert="horz" wrap="square" lIns="93130" tIns="46565" rIns="93130" bIns="46565"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5"/>
            <a:r>
              <a:rPr lang="de-DE" dirty="0" smtClean="0"/>
              <a:t>Fünfte Ebene</a:t>
            </a:r>
          </a:p>
        </p:txBody>
      </p:sp>
      <p:sp>
        <p:nvSpPr>
          <p:cNvPr id="33798" name="Rectangle 6"/>
          <p:cNvSpPr>
            <a:spLocks noGrp="1" noChangeArrowheads="1"/>
          </p:cNvSpPr>
          <p:nvPr>
            <p:ph type="ftr" sz="quarter" idx="4"/>
          </p:nvPr>
        </p:nvSpPr>
        <p:spPr bwMode="auto">
          <a:xfrm>
            <a:off x="238757" y="9604548"/>
            <a:ext cx="3741575" cy="219882"/>
          </a:xfrm>
          <a:prstGeom prst="rect">
            <a:avLst/>
          </a:prstGeom>
          <a:noFill/>
          <a:ln w="9525">
            <a:noFill/>
            <a:miter lim="800000"/>
            <a:headEnd/>
            <a:tailEnd/>
          </a:ln>
          <a:effectLst/>
        </p:spPr>
        <p:txBody>
          <a:bodyPr vert="horz" wrap="square" lIns="93130" tIns="46565" rIns="93130" bIns="46565" numCol="1" anchor="b" anchorCtr="0" compatLnSpc="1">
            <a:prstTxWarp prst="textNoShape">
              <a:avLst/>
            </a:prstTxWarp>
          </a:bodyPr>
          <a:lstStyle>
            <a:lvl1pPr>
              <a:defRPr sz="1100">
                <a:latin typeface="+mn-lt"/>
              </a:defRPr>
            </a:lvl1pPr>
          </a:lstStyle>
          <a:p>
            <a:r>
              <a:rPr lang="de-DE" smtClean="0"/>
              <a:t>Ansgar N. Przesang, www.bibelunterricht.de</a:t>
            </a:r>
            <a:endParaRPr lang="de-DE" dirty="0"/>
          </a:p>
        </p:txBody>
      </p:sp>
      <p:sp>
        <p:nvSpPr>
          <p:cNvPr id="33799" name="Rectangle 7"/>
          <p:cNvSpPr>
            <a:spLocks noGrp="1" noChangeArrowheads="1"/>
          </p:cNvSpPr>
          <p:nvPr>
            <p:ph type="sldNum" sz="quarter" idx="5"/>
          </p:nvPr>
        </p:nvSpPr>
        <p:spPr bwMode="auto">
          <a:xfrm>
            <a:off x="5896744" y="9604548"/>
            <a:ext cx="752663" cy="219882"/>
          </a:xfrm>
          <a:prstGeom prst="rect">
            <a:avLst/>
          </a:prstGeom>
          <a:noFill/>
          <a:ln w="9525">
            <a:noFill/>
            <a:miter lim="800000"/>
            <a:headEnd/>
            <a:tailEnd/>
          </a:ln>
          <a:effectLst/>
        </p:spPr>
        <p:txBody>
          <a:bodyPr vert="horz" wrap="square" lIns="93130" tIns="46565" rIns="93130" bIns="46565" numCol="1" anchor="b" anchorCtr="0" compatLnSpc="1">
            <a:prstTxWarp prst="textNoShape">
              <a:avLst/>
            </a:prstTxWarp>
          </a:bodyPr>
          <a:lstStyle>
            <a:lvl1pPr algn="r">
              <a:defRPr sz="1100">
                <a:latin typeface="+mn-lt"/>
              </a:defRPr>
            </a:lvl1pPr>
          </a:lstStyle>
          <a:p>
            <a:fld id="{D6348F93-B03C-4BC1-BCAF-31CEE5033003}" type="slidenum">
              <a:rPr lang="de-DE" smtClean="0"/>
              <a:pPr/>
              <a:t>‹Nr.›</a:t>
            </a:fld>
            <a:endParaRPr lang="de-DE"/>
          </a:p>
        </p:txBody>
      </p:sp>
      <p:sp>
        <p:nvSpPr>
          <p:cNvPr id="2" name="Folienbildplatzhalter 1"/>
          <p:cNvSpPr>
            <a:spLocks noGrp="1" noRot="1" noChangeAspect="1"/>
          </p:cNvSpPr>
          <p:nvPr>
            <p:ph type="sldImg" idx="2"/>
          </p:nvPr>
        </p:nvSpPr>
        <p:spPr>
          <a:xfrm>
            <a:off x="1837110" y="440702"/>
            <a:ext cx="3213943" cy="2409609"/>
          </a:xfrm>
          <a:prstGeom prst="rect">
            <a:avLst/>
          </a:prstGeom>
          <a:noFill/>
          <a:ln w="12700">
            <a:solidFill>
              <a:prstClr val="black"/>
            </a:solidFill>
          </a:ln>
        </p:spPr>
        <p:txBody>
          <a:bodyPr vert="horz" lIns="91440" tIns="45720" rIns="91440" bIns="45720" rtlCol="0" anchor="ctr"/>
          <a:lstStyle/>
          <a:p>
            <a:endParaRPr lang="de-DE"/>
          </a:p>
        </p:txBody>
      </p:sp>
    </p:spTree>
    <p:extLst>
      <p:ext uri="{BB962C8B-B14F-4D97-AF65-F5344CB8AC3E}">
        <p14:creationId xmlns:p14="http://schemas.microsoft.com/office/powerpoint/2010/main" val="1879218035"/>
      </p:ext>
    </p:extLst>
  </p:cSld>
  <p:clrMap bg1="lt1" tx1="dk1" bg2="lt2" tx2="dk2" accent1="accent1" accent2="accent2" accent3="accent3" accent4="accent4" accent5="accent5" accent6="accent6" hlink="hlink" folHlink="folHlink"/>
  <p:hf/>
  <p:notesStyle>
    <a:lvl1pPr algn="l" rtl="0" fontAlgn="base">
      <a:spcBef>
        <a:spcPct val="30000"/>
      </a:spcBef>
      <a:spcAft>
        <a:spcPts val="600"/>
      </a:spcAft>
      <a:defRPr sz="1200" kern="1200">
        <a:solidFill>
          <a:schemeClr val="tx1"/>
        </a:solidFill>
        <a:latin typeface="+mn-lt"/>
        <a:ea typeface="+mn-ea"/>
        <a:cs typeface="+mn-cs"/>
      </a:defRPr>
    </a:lvl1pPr>
    <a:lvl2pPr marL="185738" indent="-185738" algn="l" rtl="0" fontAlgn="base">
      <a:spcBef>
        <a:spcPct val="30000"/>
      </a:spcBef>
      <a:spcAft>
        <a:spcPts val="600"/>
      </a:spcAft>
      <a:buFont typeface="Wingdings" pitchFamily="2" charset="2"/>
      <a:buChar char="§"/>
      <a:defRPr sz="1200" kern="1200">
        <a:solidFill>
          <a:schemeClr val="tx1"/>
        </a:solidFill>
        <a:latin typeface="+mn-lt"/>
        <a:ea typeface="+mn-ea"/>
        <a:cs typeface="+mn-cs"/>
      </a:defRPr>
    </a:lvl2pPr>
    <a:lvl3pPr marL="444500" indent="-258763" algn="l" rtl="0" fontAlgn="base">
      <a:spcBef>
        <a:spcPct val="30000"/>
      </a:spcBef>
      <a:spcAft>
        <a:spcPts val="600"/>
      </a:spcAft>
      <a:buFont typeface="Wingdings" pitchFamily="2" charset="2"/>
      <a:buChar char="§"/>
      <a:defRPr sz="1200" kern="1200">
        <a:solidFill>
          <a:schemeClr val="tx1"/>
        </a:solidFill>
        <a:latin typeface="+mn-lt"/>
        <a:ea typeface="+mn-ea"/>
        <a:cs typeface="+mn-cs"/>
      </a:defRPr>
    </a:lvl3pPr>
    <a:lvl4pPr marL="620713" indent="-176213" algn="l" rtl="0" fontAlgn="base">
      <a:spcBef>
        <a:spcPct val="30000"/>
      </a:spcBef>
      <a:spcAft>
        <a:spcPts val="600"/>
      </a:spcAft>
      <a:buFont typeface="Wingdings" panose="05000000000000000000" pitchFamily="2" charset="2"/>
      <a:buChar char="§"/>
      <a:defRPr sz="1200" kern="1200">
        <a:solidFill>
          <a:schemeClr val="tx1"/>
        </a:solidFill>
        <a:latin typeface="+mn-lt"/>
        <a:ea typeface="+mn-ea"/>
        <a:cs typeface="+mn-cs"/>
      </a:defRPr>
    </a:lvl4pPr>
    <a:lvl5pPr marL="730250" indent="-285750" algn="l" rtl="0" fontAlgn="base">
      <a:spcBef>
        <a:spcPct val="30000"/>
      </a:spcBef>
      <a:spcAft>
        <a:spcPct val="0"/>
      </a:spcAft>
      <a:buFont typeface="Wingdings" panose="05000000000000000000" pitchFamily="2" charset="2"/>
      <a:buChar char="§"/>
      <a:defRPr sz="1400" kern="1200">
        <a:solidFill>
          <a:schemeClr val="tx1"/>
        </a:solidFill>
        <a:latin typeface="+mj-lt"/>
        <a:ea typeface="+mn-ea"/>
        <a:cs typeface="+mn-cs"/>
      </a:defRPr>
    </a:lvl5pPr>
    <a:lvl6pPr marL="903288" indent="-282575" algn="l" defTabSz="914400" rtl="0" eaLnBrk="1" latinLnBrk="0" hangingPunct="1">
      <a:spcAft>
        <a:spcPts val="600"/>
      </a:spcAft>
      <a:buFont typeface="Wingdings" panose="05000000000000000000" pitchFamily="2" charset="2"/>
      <a:buChar char="§"/>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860550" y="401638"/>
            <a:ext cx="3273425" cy="2455862"/>
          </a:xfrm>
          <a:prstGeom prst="rect">
            <a:avLst/>
          </a:prstGeom>
          <a:ln/>
        </p:spPr>
      </p:sp>
      <p:sp>
        <p:nvSpPr>
          <p:cNvPr id="34819" name="Rectangle 3"/>
          <p:cNvSpPr>
            <a:spLocks noGrp="1" noChangeArrowheads="1"/>
          </p:cNvSpPr>
          <p:nvPr>
            <p:ph type="body" idx="1"/>
          </p:nvPr>
        </p:nvSpPr>
        <p:spPr/>
        <p:txBody>
          <a:bodyPr/>
          <a:lstStyle/>
          <a:p>
            <a:endParaRPr lang="de-DE" dirty="0"/>
          </a:p>
        </p:txBody>
      </p:sp>
      <p:sp>
        <p:nvSpPr>
          <p:cNvPr id="5" name="Datumsplatzhalter 4"/>
          <p:cNvSpPr>
            <a:spLocks noGrp="1"/>
          </p:cNvSpPr>
          <p:nvPr>
            <p:ph type="dt" idx="10"/>
          </p:nvPr>
        </p:nvSpPr>
        <p:spPr/>
        <p:txBody>
          <a:bodyPr/>
          <a:lstStyle/>
          <a:p>
            <a:fld id="{6903CD5D-232B-4FA3-BA6A-46CEEFBB422C}" type="datetime6">
              <a:rPr lang="de-DE" smtClean="0"/>
              <a:t>Februar 18</a:t>
            </a:fld>
            <a:endParaRPr lang="de-DE" dirty="0"/>
          </a:p>
        </p:txBody>
      </p:sp>
      <p:sp>
        <p:nvSpPr>
          <p:cNvPr id="6" name="Fußzeilenplatzhalter 5"/>
          <p:cNvSpPr>
            <a:spLocks noGrp="1"/>
          </p:cNvSpPr>
          <p:nvPr>
            <p:ph type="ftr" sz="quarter" idx="11"/>
          </p:nvPr>
        </p:nvSpPr>
        <p:spPr/>
        <p:txBody>
          <a:bodyPr/>
          <a:lstStyle/>
          <a:p>
            <a:r>
              <a:rPr lang="de-DE" smtClean="0"/>
              <a:t>Ansgar N. Przesang, www.bibelunterricht.de</a:t>
            </a:r>
            <a:endParaRPr lang="de-DE" dirty="0"/>
          </a:p>
        </p:txBody>
      </p:sp>
      <p:sp>
        <p:nvSpPr>
          <p:cNvPr id="8" name="Foliennummernplatzhalter 7"/>
          <p:cNvSpPr>
            <a:spLocks noGrp="1"/>
          </p:cNvSpPr>
          <p:nvPr>
            <p:ph type="sldNum" sz="quarter" idx="12"/>
          </p:nvPr>
        </p:nvSpPr>
        <p:spPr/>
        <p:txBody>
          <a:bodyPr/>
          <a:lstStyle/>
          <a:p>
            <a:fld id="{D6348F93-B03C-4BC1-BCAF-31CEE5033003}" type="slidenum">
              <a:rPr lang="de-DE" smtClean="0"/>
              <a:pPr/>
              <a:t>1</a:t>
            </a:fld>
            <a:endParaRPr lang="de-DE"/>
          </a:p>
        </p:txBody>
      </p:sp>
      <p:sp>
        <p:nvSpPr>
          <p:cNvPr id="9" name="Kopfzeilenplatzhalter 8"/>
          <p:cNvSpPr>
            <a:spLocks noGrp="1"/>
          </p:cNvSpPr>
          <p:nvPr>
            <p:ph type="hdr" sz="quarter" idx="13"/>
          </p:nvPr>
        </p:nvSpPr>
        <p:spPr/>
        <p:txBody>
          <a:bodyPr/>
          <a:lstStyle/>
          <a:p>
            <a:r>
              <a:rPr lang="de-DE" smtClean="0"/>
              <a:t>Bibelkunde »Die Briefe an die Thessalonicher«</a:t>
            </a:r>
            <a:endParaRPr lang="de-DE" dirty="0"/>
          </a:p>
        </p:txBody>
      </p:sp>
    </p:spTree>
    <p:extLst>
      <p:ext uri="{BB962C8B-B14F-4D97-AF65-F5344CB8AC3E}">
        <p14:creationId xmlns:p14="http://schemas.microsoft.com/office/powerpoint/2010/main" val="657675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860550" y="401638"/>
            <a:ext cx="3273425" cy="2455862"/>
          </a:xfrm>
          <a:prstGeom prst="rect">
            <a:avLst/>
          </a:prstGeom>
          <a:ln/>
        </p:spPr>
      </p:sp>
      <p:sp>
        <p:nvSpPr>
          <p:cNvPr id="34819" name="Rectangle 3"/>
          <p:cNvSpPr>
            <a:spLocks noGrp="1" noChangeArrowheads="1"/>
          </p:cNvSpPr>
          <p:nvPr>
            <p:ph type="body" idx="1"/>
          </p:nvPr>
        </p:nvSpPr>
        <p:spPr/>
        <p:txBody>
          <a:bodyPr/>
          <a:lstStyle/>
          <a:p>
            <a:endParaRPr lang="de-DE" dirty="0"/>
          </a:p>
        </p:txBody>
      </p:sp>
      <p:sp>
        <p:nvSpPr>
          <p:cNvPr id="5" name="Datumsplatzhalter 4"/>
          <p:cNvSpPr>
            <a:spLocks noGrp="1"/>
          </p:cNvSpPr>
          <p:nvPr>
            <p:ph type="dt" idx="10"/>
          </p:nvPr>
        </p:nvSpPr>
        <p:spPr/>
        <p:txBody>
          <a:bodyPr/>
          <a:lstStyle/>
          <a:p>
            <a:fld id="{6903CD5D-232B-4FA3-BA6A-46CEEFBB422C}" type="datetime6">
              <a:rPr lang="de-DE" smtClean="0"/>
              <a:t>Februar 18</a:t>
            </a:fld>
            <a:endParaRPr lang="de-DE" dirty="0"/>
          </a:p>
        </p:txBody>
      </p:sp>
      <p:sp>
        <p:nvSpPr>
          <p:cNvPr id="6" name="Fußzeilenplatzhalter 5"/>
          <p:cNvSpPr>
            <a:spLocks noGrp="1"/>
          </p:cNvSpPr>
          <p:nvPr>
            <p:ph type="ftr" sz="quarter" idx="11"/>
          </p:nvPr>
        </p:nvSpPr>
        <p:spPr/>
        <p:txBody>
          <a:bodyPr/>
          <a:lstStyle/>
          <a:p>
            <a:r>
              <a:rPr lang="de-DE" smtClean="0"/>
              <a:t>Ansgar N. Przesang, www.bibelunterricht.de</a:t>
            </a:r>
            <a:endParaRPr lang="de-DE" dirty="0"/>
          </a:p>
        </p:txBody>
      </p:sp>
      <p:sp>
        <p:nvSpPr>
          <p:cNvPr id="8" name="Foliennummernplatzhalter 7"/>
          <p:cNvSpPr>
            <a:spLocks noGrp="1"/>
          </p:cNvSpPr>
          <p:nvPr>
            <p:ph type="sldNum" sz="quarter" idx="12"/>
          </p:nvPr>
        </p:nvSpPr>
        <p:spPr/>
        <p:txBody>
          <a:bodyPr/>
          <a:lstStyle/>
          <a:p>
            <a:fld id="{D6348F93-B03C-4BC1-BCAF-31CEE5033003}" type="slidenum">
              <a:rPr lang="de-DE" smtClean="0"/>
              <a:pPr/>
              <a:t>31</a:t>
            </a:fld>
            <a:endParaRPr lang="de-DE"/>
          </a:p>
        </p:txBody>
      </p:sp>
      <p:sp>
        <p:nvSpPr>
          <p:cNvPr id="9" name="Kopfzeilenplatzhalter 8"/>
          <p:cNvSpPr>
            <a:spLocks noGrp="1"/>
          </p:cNvSpPr>
          <p:nvPr>
            <p:ph type="hdr" sz="quarter" idx="13"/>
          </p:nvPr>
        </p:nvSpPr>
        <p:spPr/>
        <p:txBody>
          <a:bodyPr/>
          <a:lstStyle/>
          <a:p>
            <a:r>
              <a:rPr lang="de-DE" smtClean="0"/>
              <a:t>Bibelkunde »Die Briefe an die Thessalonicher«</a:t>
            </a:r>
            <a:endParaRPr lang="de-DE" dirty="0"/>
          </a:p>
        </p:txBody>
      </p:sp>
    </p:spTree>
    <p:extLst>
      <p:ext uri="{BB962C8B-B14F-4D97-AF65-F5344CB8AC3E}">
        <p14:creationId xmlns:p14="http://schemas.microsoft.com/office/powerpoint/2010/main" val="2434990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860550" y="401638"/>
            <a:ext cx="3273425" cy="2455862"/>
          </a:xfrm>
          <a:prstGeom prst="rect">
            <a:avLst/>
          </a:prstGeom>
          <a:ln/>
        </p:spPr>
      </p:sp>
      <p:sp>
        <p:nvSpPr>
          <p:cNvPr id="34819" name="Rectangle 3"/>
          <p:cNvSpPr>
            <a:spLocks noGrp="1" noChangeArrowheads="1"/>
          </p:cNvSpPr>
          <p:nvPr>
            <p:ph type="body" idx="1"/>
          </p:nvPr>
        </p:nvSpPr>
        <p:spPr/>
        <p:txBody>
          <a:bodyPr/>
          <a:lstStyle/>
          <a:p>
            <a:endParaRPr lang="de-DE" dirty="0"/>
          </a:p>
        </p:txBody>
      </p:sp>
      <p:sp>
        <p:nvSpPr>
          <p:cNvPr id="5" name="Datumsplatzhalter 4"/>
          <p:cNvSpPr>
            <a:spLocks noGrp="1"/>
          </p:cNvSpPr>
          <p:nvPr>
            <p:ph type="dt" idx="10"/>
          </p:nvPr>
        </p:nvSpPr>
        <p:spPr/>
        <p:txBody>
          <a:bodyPr/>
          <a:lstStyle/>
          <a:p>
            <a:fld id="{6903CD5D-232B-4FA3-BA6A-46CEEFBB422C}" type="datetime6">
              <a:rPr lang="de-DE" smtClean="0"/>
              <a:t>Februar 18</a:t>
            </a:fld>
            <a:endParaRPr lang="de-DE" dirty="0"/>
          </a:p>
        </p:txBody>
      </p:sp>
      <p:sp>
        <p:nvSpPr>
          <p:cNvPr id="6" name="Fußzeilenplatzhalter 5"/>
          <p:cNvSpPr>
            <a:spLocks noGrp="1"/>
          </p:cNvSpPr>
          <p:nvPr>
            <p:ph type="ftr" sz="quarter" idx="11"/>
          </p:nvPr>
        </p:nvSpPr>
        <p:spPr/>
        <p:txBody>
          <a:bodyPr/>
          <a:lstStyle/>
          <a:p>
            <a:r>
              <a:rPr lang="de-DE" smtClean="0"/>
              <a:t>Ansgar N. Przesang, www.bibelunterricht.de</a:t>
            </a:r>
            <a:endParaRPr lang="de-DE" dirty="0"/>
          </a:p>
        </p:txBody>
      </p:sp>
      <p:sp>
        <p:nvSpPr>
          <p:cNvPr id="8" name="Foliennummernplatzhalter 7"/>
          <p:cNvSpPr>
            <a:spLocks noGrp="1"/>
          </p:cNvSpPr>
          <p:nvPr>
            <p:ph type="sldNum" sz="quarter" idx="12"/>
          </p:nvPr>
        </p:nvSpPr>
        <p:spPr/>
        <p:txBody>
          <a:bodyPr/>
          <a:lstStyle/>
          <a:p>
            <a:fld id="{D6348F93-B03C-4BC1-BCAF-31CEE5033003}" type="slidenum">
              <a:rPr lang="de-DE" smtClean="0"/>
              <a:pPr/>
              <a:t>33</a:t>
            </a:fld>
            <a:endParaRPr lang="de-DE"/>
          </a:p>
        </p:txBody>
      </p:sp>
      <p:sp>
        <p:nvSpPr>
          <p:cNvPr id="9" name="Kopfzeilenplatzhalter 8"/>
          <p:cNvSpPr>
            <a:spLocks noGrp="1"/>
          </p:cNvSpPr>
          <p:nvPr>
            <p:ph type="hdr" sz="quarter" idx="13"/>
          </p:nvPr>
        </p:nvSpPr>
        <p:spPr/>
        <p:txBody>
          <a:bodyPr/>
          <a:lstStyle/>
          <a:p>
            <a:r>
              <a:rPr lang="de-DE" smtClean="0"/>
              <a:t>Bibelkunde »Die Briefe an die Thessalonicher«</a:t>
            </a:r>
            <a:endParaRPr lang="de-DE" dirty="0"/>
          </a:p>
        </p:txBody>
      </p:sp>
    </p:spTree>
    <p:extLst>
      <p:ext uri="{BB962C8B-B14F-4D97-AF65-F5344CB8AC3E}">
        <p14:creationId xmlns:p14="http://schemas.microsoft.com/office/powerpoint/2010/main" val="22893393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0" name="Grafik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885384"/>
          </a:xfrm>
          <a:prstGeom prst="rect">
            <a:avLst/>
          </a:prstGeom>
        </p:spPr>
      </p:pic>
      <p:sp>
        <p:nvSpPr>
          <p:cNvPr id="9" name="Rectangle 2"/>
          <p:cNvSpPr txBox="1">
            <a:spLocks noChangeArrowheads="1"/>
          </p:cNvSpPr>
          <p:nvPr userDrawn="1"/>
        </p:nvSpPr>
        <p:spPr>
          <a:xfrm>
            <a:off x="251520" y="-99392"/>
            <a:ext cx="5112568" cy="246898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kern="1200" cap="none" spc="200" baseline="0">
                <a:ln>
                  <a:noFill/>
                </a:ln>
                <a:solidFill>
                  <a:schemeClr val="tx1"/>
                </a:solidFill>
                <a:effectLst/>
                <a:latin typeface="+mj-lt"/>
                <a:ea typeface="+mj-ea"/>
                <a:cs typeface="+mj-cs"/>
              </a:defRPr>
            </a:lvl1pPr>
          </a:lstStyle>
          <a:p>
            <a:pPr fontAlgn="auto">
              <a:spcAft>
                <a:spcPts val="0"/>
              </a:spcAft>
            </a:pPr>
            <a:r>
              <a:rPr lang="de-DE" sz="2800" b="1" dirty="0" smtClean="0">
                <a:solidFill>
                  <a:srgbClr val="990000"/>
                </a:solidFill>
                <a:latin typeface="Rakesly Rg" panose="020B0606030202020204" pitchFamily="34" charset="0"/>
              </a:rPr>
              <a:t>Basisinformationen über</a:t>
            </a:r>
            <a:r>
              <a:rPr lang="de-DE" dirty="0" smtClean="0">
                <a:solidFill>
                  <a:srgbClr val="990000"/>
                </a:solidFill>
                <a:latin typeface="Rakesly Rg" panose="020B0606030202020204" pitchFamily="34" charset="0"/>
              </a:rPr>
              <a:t/>
            </a:r>
            <a:br>
              <a:rPr lang="de-DE" dirty="0" smtClean="0">
                <a:solidFill>
                  <a:srgbClr val="990000"/>
                </a:solidFill>
                <a:latin typeface="Rakesly Rg" panose="020B0606030202020204" pitchFamily="34" charset="0"/>
              </a:rPr>
            </a:br>
            <a:r>
              <a:rPr lang="de-DE" sz="4800" b="1" dirty="0" smtClean="0">
                <a:solidFill>
                  <a:srgbClr val="990000"/>
                </a:solidFill>
                <a:latin typeface="Rakesly Rg" panose="020B0606030202020204" pitchFamily="34" charset="0"/>
              </a:rPr>
              <a:t>Das Leben in der Herde Gottes</a:t>
            </a:r>
            <a:endParaRPr lang="de-DE" dirty="0">
              <a:solidFill>
                <a:srgbClr val="990000"/>
              </a:solidFill>
              <a:latin typeface="Rakesly Rg" panose="020B0606030202020204" pitchFamily="34"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pic>
        <p:nvPicPr>
          <p:cNvPr id="6" name="Grafik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885384"/>
          </a:xfrm>
          <a:prstGeom prst="rect">
            <a:avLst/>
          </a:prstGeom>
        </p:spPr>
      </p:pic>
      <p:sp>
        <p:nvSpPr>
          <p:cNvPr id="3" name="Text Placeholder 2"/>
          <p:cNvSpPr>
            <a:spLocks noGrp="1"/>
          </p:cNvSpPr>
          <p:nvPr>
            <p:ph type="body" idx="1"/>
          </p:nvPr>
        </p:nvSpPr>
        <p:spPr>
          <a:xfrm>
            <a:off x="251520" y="116632"/>
            <a:ext cx="1805880" cy="1645920"/>
          </a:xfrm>
        </p:spPr>
        <p:txBody>
          <a:bodyPr anchor="ctr">
            <a:noAutofit/>
          </a:bodyPr>
          <a:lstStyle>
            <a:lvl1pPr marL="0" indent="0">
              <a:buNone/>
              <a:defRPr lang="de-DE" sz="2000" b="1" kern="1200" cap="none" spc="200" baseline="0" smtClean="0">
                <a:ln>
                  <a:noFill/>
                </a:ln>
                <a:solidFill>
                  <a:schemeClr val="tx1"/>
                </a:solidFill>
                <a:effectLst/>
                <a:latin typeface="Rakesly Rg" panose="020B0606030202020204" pitchFamily="34" charset="0"/>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Textmasterformat bearbeiten</a:t>
            </a:r>
          </a:p>
        </p:txBody>
      </p:sp>
      <p:sp>
        <p:nvSpPr>
          <p:cNvPr id="12" name="Title 11"/>
          <p:cNvSpPr>
            <a:spLocks noGrp="1"/>
          </p:cNvSpPr>
          <p:nvPr>
            <p:ph type="title"/>
          </p:nvPr>
        </p:nvSpPr>
        <p:spPr>
          <a:xfrm>
            <a:off x="2567881" y="116632"/>
            <a:ext cx="6324600" cy="1645920"/>
          </a:xfrm>
        </p:spPr>
        <p:txBody>
          <a:bodyPr/>
          <a:lstStyle>
            <a:lvl1pPr algn="r">
              <a:defRPr lang="en-US" sz="4000" b="1" kern="1200" cap="none" spc="200" baseline="0" dirty="0">
                <a:ln>
                  <a:noFill/>
                </a:ln>
                <a:solidFill>
                  <a:srgbClr val="990000"/>
                </a:solidFill>
                <a:effectLst/>
                <a:latin typeface="Rakesly Rg" panose="020B0606030202020204" pitchFamily="34" charset="0"/>
                <a:ea typeface="+mj-ea"/>
                <a:cs typeface="+mj-cs"/>
              </a:defRPr>
            </a:lvl1pPr>
          </a:lstStyle>
          <a:p>
            <a:r>
              <a:rPr lang="de-DE" dirty="0" smtClean="0"/>
              <a:t>Titelmasterformat durch Klicken bearbeiten</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1017" y="48369"/>
            <a:ext cx="8151441" cy="454990"/>
          </a:xfrm>
        </p:spPr>
        <p:txBody>
          <a:bodyPr lIns="0" tIns="0" rIns="0" bIns="0"/>
          <a:lstStyle>
            <a:lvl1pPr>
              <a:defRPr baseline="0">
                <a:solidFill>
                  <a:schemeClr val="tx1"/>
                </a:solidFill>
              </a:defRPr>
            </a:lvl1pPr>
          </a:lstStyle>
          <a:p>
            <a:r>
              <a:rPr lang="de-DE" dirty="0" smtClean="0"/>
              <a:t>Titelmasterformat durch Klicken bearbeiten</a:t>
            </a:r>
            <a:endParaRPr lang="de-DE" dirty="0"/>
          </a:p>
        </p:txBody>
      </p:sp>
      <p:sp>
        <p:nvSpPr>
          <p:cNvPr id="5" name="Inhaltsplatzhalter 4"/>
          <p:cNvSpPr>
            <a:spLocks noGrp="1"/>
          </p:cNvSpPr>
          <p:nvPr>
            <p:ph sz="quarter" idx="11"/>
          </p:nvPr>
        </p:nvSpPr>
        <p:spPr>
          <a:xfrm>
            <a:off x="361017" y="692696"/>
            <a:ext cx="8382000" cy="5919457"/>
          </a:xfrm>
        </p:spPr>
        <p:txBody>
          <a:bodyPr lIns="0" tIns="0" rIns="0" bIns="0"/>
          <a:lstStyle>
            <a:lvl1pPr>
              <a:spcBef>
                <a:spcPts val="0"/>
              </a:spcBef>
              <a:spcAft>
                <a:spcPts val="500"/>
              </a:spcAft>
              <a:defRPr/>
            </a:lvl1pPr>
            <a:lvl2pPr>
              <a:spcBef>
                <a:spcPts val="0"/>
              </a:spcBef>
              <a:spcAft>
                <a:spcPts val="500"/>
              </a:spcAft>
              <a:defRPr/>
            </a:lvl2pPr>
            <a:lvl3pPr>
              <a:spcBef>
                <a:spcPts val="0"/>
              </a:spcBef>
              <a:spcAft>
                <a:spcPts val="500"/>
              </a:spcAft>
              <a:defRPr/>
            </a:lvl3pPr>
            <a:lvl4pPr>
              <a:spcBef>
                <a:spcPts val="0"/>
              </a:spcBef>
              <a:spcAft>
                <a:spcPts val="500"/>
              </a:spcAft>
              <a:defRPr/>
            </a:lvl4pPr>
            <a:lvl5pPr>
              <a:spcBef>
                <a:spcPts val="0"/>
              </a:spcBef>
              <a:spcAft>
                <a:spcPts val="500"/>
              </a:spcAft>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410797877"/>
      </p:ext>
    </p:extLst>
  </p:cSld>
  <p:clrMapOvr>
    <a:masterClrMapping/>
  </p:clrMapOvr>
  <p:transition spd="med">
    <p:zo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2 Inhalte">
    <p:spTree>
      <p:nvGrpSpPr>
        <p:cNvPr id="1" name=""/>
        <p:cNvGrpSpPr/>
        <p:nvPr/>
      </p:nvGrpSpPr>
      <p:grpSpPr>
        <a:xfrm>
          <a:off x="0" y="0"/>
          <a:ext cx="0" cy="0"/>
          <a:chOff x="0" y="0"/>
          <a:chExt cx="0" cy="0"/>
        </a:xfrm>
      </p:grpSpPr>
      <p:sp>
        <p:nvSpPr>
          <p:cNvPr id="7" name="Title 6"/>
          <p:cNvSpPr>
            <a:spLocks noGrp="1"/>
          </p:cNvSpPr>
          <p:nvPr>
            <p:ph type="title"/>
          </p:nvPr>
        </p:nvSpPr>
        <p:spPr>
          <a:xfrm>
            <a:off x="361601" y="48369"/>
            <a:ext cx="8151441" cy="454990"/>
          </a:xfrm>
        </p:spPr>
        <p:txBody>
          <a:bodyPr lIns="0" tIns="0" rIns="0" bIns="0"/>
          <a:lstStyle>
            <a:lvl1pPr>
              <a:defRPr sz="2800"/>
            </a:lvl1pPr>
          </a:lstStyle>
          <a:p>
            <a:r>
              <a:rPr lang="de-DE" dirty="0" smtClean="0"/>
              <a:t>Titelmasterformat durch Klicken bearbeiten</a:t>
            </a:r>
            <a:endParaRPr lang="en-US" dirty="0"/>
          </a:p>
        </p:txBody>
      </p:sp>
      <p:sp>
        <p:nvSpPr>
          <p:cNvPr id="4" name="Inhaltsplatzhalter 3"/>
          <p:cNvSpPr>
            <a:spLocks noGrp="1"/>
          </p:cNvSpPr>
          <p:nvPr>
            <p:ph sz="quarter" idx="13"/>
          </p:nvPr>
        </p:nvSpPr>
        <p:spPr>
          <a:xfrm>
            <a:off x="361601" y="692696"/>
            <a:ext cx="4104000" cy="5904656"/>
          </a:xfrm>
        </p:spPr>
        <p:txBody>
          <a:bodyPr lIns="0" tIns="0" rIns="0" bIns="0"/>
          <a:lstStyle>
            <a:lvl1pPr>
              <a:defRPr sz="2400"/>
            </a:lvl1pPr>
            <a:lvl2pPr>
              <a:defRPr sz="2400"/>
            </a:lvl2pPr>
            <a:lvl3pPr>
              <a:defRPr sz="2400"/>
            </a:lvl3pPr>
            <a:lvl4pPr>
              <a:defRPr sz="2400"/>
            </a:lvl4pPr>
            <a:lvl5pPr>
              <a:defRPr sz="24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Inhaltsplatzhalter 7"/>
          <p:cNvSpPr>
            <a:spLocks noGrp="1"/>
          </p:cNvSpPr>
          <p:nvPr>
            <p:ph sz="quarter" idx="14"/>
          </p:nvPr>
        </p:nvSpPr>
        <p:spPr>
          <a:xfrm>
            <a:off x="4644008" y="692696"/>
            <a:ext cx="4104000" cy="5904656"/>
          </a:xfrm>
        </p:spPr>
        <p:txBody>
          <a:bodyPr lIns="0" tIns="0" rIns="0" bIns="0"/>
          <a:lstStyle>
            <a:lvl1pPr>
              <a:defRPr sz="2400"/>
            </a:lvl1pPr>
            <a:lvl2pPr>
              <a:defRPr sz="2400"/>
            </a:lvl2pPr>
            <a:lvl3pPr>
              <a:defRPr sz="2400"/>
            </a:lvl3pPr>
            <a:lvl4pPr>
              <a:defRPr sz="2400"/>
            </a:lvl4pPr>
            <a:lvl5pPr>
              <a:defRPr sz="24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ransition spd="med">
    <p:zoom/>
  </p:transition>
  <p:timing>
    <p:tnLst>
      <p:par>
        <p:cTn id="1" dur="indefinite" restart="never" nodeType="tmRoot"/>
      </p:par>
    </p:tnLst>
  </p:timing>
  <p:hf hdr="0" ftr="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8199" y="-7518"/>
            <a:ext cx="9152199" cy="544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0999" y="48369"/>
            <a:ext cx="8151441" cy="454990"/>
          </a:xfrm>
          <a:prstGeom prst="rect">
            <a:avLst/>
          </a:prstGeom>
        </p:spPr>
        <p:txBody>
          <a:bodyPr vert="horz" lIns="91440" tIns="45720" rIns="91440" bIns="45720" rtlCol="0" anchor="ctr">
            <a:noAutofit/>
          </a:bodyPr>
          <a:lstStyle/>
          <a:p>
            <a:r>
              <a:rPr lang="de-DE" dirty="0" smtClean="0"/>
              <a:t>Titelmasterformat durch Klicken bearbeiten</a:t>
            </a:r>
            <a:endParaRPr lang="en-US" dirty="0"/>
          </a:p>
        </p:txBody>
      </p:sp>
      <p:sp>
        <p:nvSpPr>
          <p:cNvPr id="3" name="Text Placeholder 2"/>
          <p:cNvSpPr>
            <a:spLocks noGrp="1"/>
          </p:cNvSpPr>
          <p:nvPr>
            <p:ph type="body" idx="1"/>
          </p:nvPr>
        </p:nvSpPr>
        <p:spPr>
          <a:xfrm>
            <a:off x="380999" y="692696"/>
            <a:ext cx="8407893" cy="5936704"/>
          </a:xfrm>
          <a:prstGeom prst="rect">
            <a:avLst/>
          </a:prstGeom>
        </p:spPr>
        <p:txBody>
          <a:bodyPr vert="horz" lIns="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11" name="Rectangle 11"/>
          <p:cNvSpPr>
            <a:spLocks noChangeArrowheads="1"/>
          </p:cNvSpPr>
          <p:nvPr/>
        </p:nvSpPr>
        <p:spPr bwMode="auto">
          <a:xfrm>
            <a:off x="0" y="0"/>
            <a:ext cx="252413" cy="4856163"/>
          </a:xfrm>
          <a:prstGeom prst="rect">
            <a:avLst/>
          </a:prstGeom>
          <a:solidFill>
            <a:schemeClr val="accent3"/>
          </a:solidFill>
          <a:ln w="9525">
            <a:noFill/>
            <a:miter lim="800000"/>
            <a:headEnd/>
            <a:tailEnd/>
          </a:ln>
          <a:effectLst/>
        </p:spPr>
        <p:txBody>
          <a:bodyPr wrap="none" anchor="ctr"/>
          <a:lstStyle/>
          <a:p>
            <a:pPr algn="ctr"/>
            <a:endParaRPr lang="de-DE" sz="2400">
              <a:latin typeface="Times New Roman" pitchFamily="18" charset="0"/>
            </a:endParaRPr>
          </a:p>
        </p:txBody>
      </p:sp>
      <p:sp>
        <p:nvSpPr>
          <p:cNvPr id="12" name="Rectangle 12"/>
          <p:cNvSpPr>
            <a:spLocks noChangeArrowheads="1"/>
          </p:cNvSpPr>
          <p:nvPr/>
        </p:nvSpPr>
        <p:spPr bwMode="auto">
          <a:xfrm>
            <a:off x="0" y="4513263"/>
            <a:ext cx="252413" cy="2349500"/>
          </a:xfrm>
          <a:prstGeom prst="rect">
            <a:avLst/>
          </a:prstGeom>
          <a:solidFill>
            <a:schemeClr val="accent2"/>
          </a:solidFill>
          <a:ln w="9525">
            <a:noFill/>
            <a:miter lim="800000"/>
            <a:headEnd/>
            <a:tailEnd/>
          </a:ln>
          <a:effectLst/>
        </p:spPr>
        <p:txBody>
          <a:bodyPr wrap="none" anchor="ctr"/>
          <a:lstStyle/>
          <a:p>
            <a:pPr algn="ctr"/>
            <a:endParaRPr lang="de-DE" sz="2400">
              <a:latin typeface="Times New Roman" pitchFamily="18" charset="0"/>
            </a:endParaRPr>
          </a:p>
        </p:txBody>
      </p:sp>
      <p:sp>
        <p:nvSpPr>
          <p:cNvPr id="7" name="Textfeld 6"/>
          <p:cNvSpPr txBox="1"/>
          <p:nvPr/>
        </p:nvSpPr>
        <p:spPr>
          <a:xfrm rot="16200000">
            <a:off x="-930833" y="5406396"/>
            <a:ext cx="2124816" cy="338554"/>
          </a:xfrm>
          <a:prstGeom prst="rect">
            <a:avLst/>
          </a:prstGeom>
          <a:noFill/>
        </p:spPr>
        <p:txBody>
          <a:bodyPr wrap="square" rtlCol="0">
            <a:spAutoFit/>
          </a:bodyPr>
          <a:lstStyle/>
          <a:p>
            <a:r>
              <a:rPr lang="de-DE" sz="1600" dirty="0" smtClean="0">
                <a:solidFill>
                  <a:schemeClr val="accent1"/>
                </a:solidFill>
                <a:latin typeface="Rakesly Rg" panose="020B0606030202020204" pitchFamily="34" charset="0"/>
              </a:rPr>
              <a:t>mt18</a:t>
            </a:r>
            <a:r>
              <a:rPr lang="de-DE" sz="1600" dirty="0" smtClean="0">
                <a:latin typeface="Rakesly Rg" panose="020B0606030202020204" pitchFamily="34" charset="0"/>
              </a:rPr>
              <a:t>.bibelunterricht.de</a:t>
            </a:r>
            <a:endParaRPr lang="de-DE" sz="1600" dirty="0">
              <a:latin typeface="Rakesly Rg" panose="020B0606030202020204" pitchFamily="34" charset="0"/>
            </a:endParaRPr>
          </a:p>
        </p:txBody>
      </p:sp>
      <p:sp>
        <p:nvSpPr>
          <p:cNvPr id="14" name="Textfeld 13"/>
          <p:cNvSpPr txBox="1"/>
          <p:nvPr/>
        </p:nvSpPr>
        <p:spPr>
          <a:xfrm rot="16200000">
            <a:off x="-1630582" y="2596853"/>
            <a:ext cx="3412482" cy="215444"/>
          </a:xfrm>
          <a:prstGeom prst="rect">
            <a:avLst/>
          </a:prstGeom>
          <a:noFill/>
        </p:spPr>
        <p:txBody>
          <a:bodyPr wrap="square" rtlCol="0">
            <a:spAutoFit/>
          </a:bodyPr>
          <a:lstStyle/>
          <a:p>
            <a:r>
              <a:rPr lang="de-DE" sz="1600" dirty="0" smtClean="0">
                <a:solidFill>
                  <a:schemeClr val="accent1"/>
                </a:solidFill>
                <a:latin typeface="Rakesly Rg" panose="020B0606030202020204" pitchFamily="34" charset="0"/>
              </a:rPr>
              <a:t>Willkommen in der Herde Gottes!   </a:t>
            </a:r>
            <a:r>
              <a:rPr lang="de-DE" sz="1600" dirty="0" smtClean="0">
                <a:latin typeface="Rakesly Rg" panose="020B0606030202020204" pitchFamily="34" charset="0"/>
              </a:rPr>
              <a:t> </a:t>
            </a:r>
            <a:endParaRPr lang="de-DE" sz="1600" dirty="0">
              <a:latin typeface="Rakesly Rg" panose="020B0606030202020204" pitchFamily="34" charset="0"/>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7" r:id="rId4"/>
  </p:sldLayoutIdLst>
  <p:transition spd="med">
    <p:zoom/>
  </p:transition>
  <p:timing>
    <p:tnLst>
      <p:par>
        <p:cTn id="1" dur="indefinite" restart="never" nodeType="tmRoot"/>
      </p:par>
    </p:tnLst>
  </p:timing>
  <p:hf hdr="0" ftr="0"/>
  <p:txStyles>
    <p:titleStyle>
      <a:lvl1pPr algn="l" defTabSz="914400" rtl="0" eaLnBrk="1" latinLnBrk="0" hangingPunct="1">
        <a:spcBef>
          <a:spcPct val="0"/>
        </a:spcBef>
        <a:buNone/>
        <a:defRPr sz="2800" kern="1200" cap="none" spc="200" baseline="0">
          <a:ln>
            <a:noFill/>
          </a:ln>
          <a:solidFill>
            <a:schemeClr val="tx1"/>
          </a:solidFill>
          <a:effectLst/>
          <a:latin typeface="Rakesly Rg" panose="020B0606030202020204" pitchFamily="34" charset="0"/>
          <a:ea typeface="+mj-ea"/>
          <a:cs typeface="+mj-cs"/>
        </a:defRPr>
      </a:lvl1pPr>
    </p:titleStyle>
    <p:bodyStyle>
      <a:lvl1pPr marL="45720" indent="0" algn="l" defTabSz="914400" rtl="0" eaLnBrk="1" latinLnBrk="0" hangingPunct="1">
        <a:spcBef>
          <a:spcPct val="20000"/>
        </a:spcBef>
        <a:buClr>
          <a:schemeClr val="accent1"/>
        </a:buClr>
        <a:buFontTx/>
        <a:buNone/>
        <a:defRPr sz="2400" kern="1200" spc="150" baseline="0">
          <a:solidFill>
            <a:schemeClr val="tx2"/>
          </a:solidFill>
          <a:latin typeface="Calibri Light" panose="020F0302020204030204" pitchFamily="34" charset="0"/>
          <a:ea typeface="+mn-ea"/>
          <a:cs typeface="Calibri Light" panose="020F0302020204030204" pitchFamily="34" charset="0"/>
        </a:defRPr>
      </a:lvl1pPr>
      <a:lvl2pPr marL="216000" indent="-176213" algn="l" defTabSz="914400" rtl="0" eaLnBrk="1" latinLnBrk="0" hangingPunct="1">
        <a:spcBef>
          <a:spcPct val="20000"/>
        </a:spcBef>
        <a:buClr>
          <a:schemeClr val="accent1"/>
        </a:buClr>
        <a:buFont typeface="Wingdings" pitchFamily="2" charset="2"/>
        <a:buChar char="§"/>
        <a:defRPr sz="2400" kern="1200" spc="100" baseline="0">
          <a:solidFill>
            <a:schemeClr val="tx2"/>
          </a:solidFill>
          <a:latin typeface="Calibri Light" panose="020F0302020204030204" pitchFamily="34" charset="0"/>
          <a:ea typeface="+mn-ea"/>
          <a:cs typeface="Calibri Light" panose="020F0302020204030204" pitchFamily="34" charset="0"/>
        </a:defRPr>
      </a:lvl2pPr>
      <a:lvl3pPr marL="360363" indent="-184150" algn="l" defTabSz="914400" rtl="0" eaLnBrk="1" latinLnBrk="0" hangingPunct="1">
        <a:spcBef>
          <a:spcPct val="20000"/>
        </a:spcBef>
        <a:buClr>
          <a:schemeClr val="accent2"/>
        </a:buClr>
        <a:buFont typeface="Wingdings" pitchFamily="2" charset="2"/>
        <a:buChar char="§"/>
        <a:defRPr sz="2400" kern="1200" spc="100" baseline="0">
          <a:solidFill>
            <a:schemeClr val="tx2"/>
          </a:solidFill>
          <a:latin typeface="Calibri Light" panose="020F0302020204030204" pitchFamily="34" charset="0"/>
          <a:ea typeface="+mn-ea"/>
          <a:cs typeface="Calibri Light" panose="020F0302020204030204" pitchFamily="34" charset="0"/>
        </a:defRPr>
      </a:lvl3pPr>
      <a:lvl4pPr marL="538163" indent="-177800" algn="l" defTabSz="914400" rtl="0" eaLnBrk="1" latinLnBrk="0" hangingPunct="1">
        <a:spcBef>
          <a:spcPct val="20000"/>
        </a:spcBef>
        <a:buClr>
          <a:schemeClr val="accent4"/>
        </a:buClr>
        <a:buFont typeface="Wingdings" pitchFamily="2" charset="2"/>
        <a:buChar char="§"/>
        <a:defRPr sz="2400" kern="1200">
          <a:solidFill>
            <a:schemeClr val="tx2"/>
          </a:solidFill>
          <a:latin typeface="Calibri Light" panose="020F0302020204030204" pitchFamily="34" charset="0"/>
          <a:ea typeface="+mn-ea"/>
          <a:cs typeface="Calibri Light" panose="020F0302020204030204" pitchFamily="34" charset="0"/>
        </a:defRPr>
      </a:lvl4pPr>
      <a:lvl5pPr marL="714375" indent="-176213" algn="l" defTabSz="914400" rtl="0" eaLnBrk="1" latinLnBrk="0" hangingPunct="1">
        <a:spcBef>
          <a:spcPct val="20000"/>
        </a:spcBef>
        <a:buClr>
          <a:schemeClr val="accent6"/>
        </a:buClr>
        <a:buFont typeface="Wingdings" pitchFamily="2" charset="2"/>
        <a:buChar char="§"/>
        <a:defRPr sz="2400" kern="1200" spc="100" baseline="0">
          <a:solidFill>
            <a:schemeClr val="tx2"/>
          </a:solidFill>
          <a:latin typeface="Calibri Light" panose="020F0302020204030204" pitchFamily="34" charset="0"/>
          <a:ea typeface="+mn-ea"/>
          <a:cs typeface="Calibri Light" panose="020F0302020204030204" pitchFamily="34" charset="0"/>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smtClean="0"/>
              <a:t>I: </a:t>
            </a:r>
            <a:r>
              <a:rPr lang="de-DE" dirty="0" err="1" smtClean="0"/>
              <a:t>Mt</a:t>
            </a:r>
            <a:r>
              <a:rPr lang="de-DE" dirty="0" smtClean="0"/>
              <a:t> 18,1–5</a:t>
            </a:r>
            <a:endParaRPr lang="de-DE" dirty="0"/>
          </a:p>
        </p:txBody>
      </p:sp>
      <p:sp>
        <p:nvSpPr>
          <p:cNvPr id="3" name="Titel 2"/>
          <p:cNvSpPr>
            <a:spLocks noGrp="1"/>
          </p:cNvSpPr>
          <p:nvPr>
            <p:ph type="title"/>
          </p:nvPr>
        </p:nvSpPr>
        <p:spPr>
          <a:xfrm>
            <a:off x="1763688" y="116632"/>
            <a:ext cx="7128793" cy="1645920"/>
          </a:xfrm>
        </p:spPr>
        <p:txBody>
          <a:bodyPr/>
          <a:lstStyle/>
          <a:p>
            <a:r>
              <a:rPr lang="de-DE" dirty="0" smtClean="0"/>
              <a:t>In den Himmel kommt nur, wer seine Wertlosigkeit versteht und sich entsprechend verhält.</a:t>
            </a:r>
            <a:endParaRPr lang="de-DE" dirty="0"/>
          </a:p>
        </p:txBody>
      </p:sp>
    </p:spTree>
    <p:extLst>
      <p:ext uri="{BB962C8B-B14F-4D97-AF65-F5344CB8AC3E}">
        <p14:creationId xmlns:p14="http://schemas.microsoft.com/office/powerpoint/2010/main" val="3017750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err="1">
                <a:solidFill>
                  <a:schemeClr val="accent1"/>
                </a:solidFill>
              </a:rPr>
              <a:t>Mt</a:t>
            </a:r>
            <a:r>
              <a:rPr lang="de-DE" dirty="0">
                <a:solidFill>
                  <a:schemeClr val="accent1"/>
                </a:solidFill>
              </a:rPr>
              <a:t> </a:t>
            </a:r>
            <a:r>
              <a:rPr lang="de-DE" dirty="0" smtClean="0">
                <a:solidFill>
                  <a:schemeClr val="accent1"/>
                </a:solidFill>
              </a:rPr>
              <a:t>18,1–5:</a:t>
            </a:r>
            <a:r>
              <a:rPr lang="de-DE" dirty="0" smtClean="0"/>
              <a:t> Gliederung des Textes</a:t>
            </a:r>
            <a:endParaRPr lang="de-DE" dirty="0"/>
          </a:p>
        </p:txBody>
      </p:sp>
      <p:pic>
        <p:nvPicPr>
          <p:cNvPr id="7" name="Picture 2" descr="Gliederung"/>
          <p:cNvPicPr>
            <a:picLocks noGrp="1" noChangeAspect="1" noChangeArrowheads="1"/>
          </p:cNvPicPr>
          <p:nvPr>
            <p:ph sz="quarter" idx="11"/>
          </p:nvPr>
        </p:nvPicPr>
        <p:blipFill>
          <a:blip r:embed="rId2" cstate="print">
            <a:extLst>
              <a:ext uri="{28A0092B-C50C-407E-A947-70E740481C1C}">
                <a14:useLocalDpi xmlns:a14="http://schemas.microsoft.com/office/drawing/2010/main"/>
              </a:ext>
            </a:extLst>
          </a:blip>
          <a:srcRect r="-400"/>
          <a:stretch>
            <a:fillRect/>
          </a:stretch>
        </p:blipFill>
        <p:spPr bwMode="auto">
          <a:xfrm>
            <a:off x="361017" y="908720"/>
            <a:ext cx="8519659" cy="3881045"/>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3175" algn="ctr">
                <a:solidFill>
                  <a:srgbClr val="336666"/>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Rechteck 5"/>
          <p:cNvSpPr/>
          <p:nvPr/>
        </p:nvSpPr>
        <p:spPr>
          <a:xfrm>
            <a:off x="8316416" y="91198"/>
            <a:ext cx="789642" cy="400110"/>
          </a:xfrm>
          <a:prstGeom prst="rect">
            <a:avLst/>
          </a:prstGeom>
        </p:spPr>
        <p:txBody>
          <a:bodyPr wrap="square">
            <a:spAutoFit/>
          </a:bodyPr>
          <a:lstStyle/>
          <a:p>
            <a:pPr algn="r"/>
            <a:r>
              <a:rPr lang="de-DE" sz="2000" dirty="0" smtClean="0">
                <a:latin typeface="FontAwesome" pitchFamily="2" charset="0"/>
              </a:rPr>
              <a:t> </a:t>
            </a:r>
            <a:r>
              <a:rPr lang="de-DE" dirty="0" smtClean="0">
                <a:latin typeface="Numberpile Reversed" panose="050A0504030000020004" pitchFamily="18" charset="0"/>
              </a:rPr>
              <a:t>K</a:t>
            </a:r>
            <a:endParaRPr lang="de-DE" dirty="0"/>
          </a:p>
        </p:txBody>
      </p:sp>
    </p:spTree>
    <p:extLst>
      <p:ext uri="{BB962C8B-B14F-4D97-AF65-F5344CB8AC3E}">
        <p14:creationId xmlns:p14="http://schemas.microsoft.com/office/powerpoint/2010/main" val="315719354"/>
      </p:ext>
    </p:extLst>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solidFill>
                  <a:schemeClr val="accent1"/>
                </a:solidFill>
              </a:rPr>
              <a:t>Mt</a:t>
            </a:r>
            <a:r>
              <a:rPr lang="de-DE" dirty="0">
                <a:solidFill>
                  <a:schemeClr val="accent1"/>
                </a:solidFill>
              </a:rPr>
              <a:t> 18,1–5:</a:t>
            </a:r>
            <a:r>
              <a:rPr lang="de-DE" dirty="0"/>
              <a:t> </a:t>
            </a:r>
            <a:r>
              <a:rPr lang="de-DE" dirty="0" smtClean="0"/>
              <a:t>Wer ist der Größte, was ist ein Kind? </a:t>
            </a:r>
            <a:endParaRPr lang="de-DE" dirty="0"/>
          </a:p>
        </p:txBody>
      </p:sp>
      <p:pic>
        <p:nvPicPr>
          <p:cNvPr id="7" name="Picture 2" descr="Bild (Bible and its Story)"/>
          <p:cNvPicPr>
            <a:picLocks noGrp="1" noChangeAspect="1" noChangeArrowheads="1"/>
          </p:cNvPicPr>
          <p:nvPr>
            <p:ph sz="quarter" idx="11"/>
          </p:nvPr>
        </p:nvPicPr>
        <p:blipFill>
          <a:blip r:embed="rId2" cstate="print">
            <a:extLst>
              <a:ext uri="{28A0092B-C50C-407E-A947-70E740481C1C}">
                <a14:useLocalDpi xmlns:a14="http://schemas.microsoft.com/office/drawing/2010/main"/>
              </a:ext>
            </a:extLst>
          </a:blip>
          <a:srcRect/>
          <a:stretch>
            <a:fillRect/>
          </a:stretch>
        </p:blipFill>
        <p:spPr bwMode="auto">
          <a:xfrm>
            <a:off x="2788504" y="764704"/>
            <a:ext cx="4092093" cy="5919788"/>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Rechteck 3"/>
          <p:cNvSpPr/>
          <p:nvPr/>
        </p:nvSpPr>
        <p:spPr>
          <a:xfrm rot="16200000">
            <a:off x="4131535" y="3496848"/>
            <a:ext cx="5936705" cy="438582"/>
          </a:xfrm>
          <a:prstGeom prst="rect">
            <a:avLst/>
          </a:prstGeom>
        </p:spPr>
        <p:txBody>
          <a:bodyPr wrap="square">
            <a:spAutoFit/>
          </a:bodyPr>
          <a:lstStyle/>
          <a:p>
            <a:pPr>
              <a:spcBef>
                <a:spcPts val="0"/>
              </a:spcBef>
              <a:spcAft>
                <a:spcPts val="600"/>
              </a:spcAft>
            </a:pPr>
            <a:r>
              <a:rPr lang="en-US" sz="1050" kern="1400" dirty="0">
                <a:solidFill>
                  <a:srgbClr val="000000"/>
                </a:solidFill>
                <a:latin typeface="Calibri Light" panose="020F0302020204030204" pitchFamily="34" charset="0"/>
              </a:rPr>
              <a:t>Horne, Charles, und Julius </a:t>
            </a:r>
            <a:r>
              <a:rPr lang="en-US" sz="1050" kern="1400" dirty="0" err="1">
                <a:solidFill>
                  <a:srgbClr val="000000"/>
                </a:solidFill>
                <a:latin typeface="Calibri Light" panose="020F0302020204030204" pitchFamily="34" charset="0"/>
              </a:rPr>
              <a:t>Bewer</a:t>
            </a:r>
            <a:r>
              <a:rPr lang="en-US" sz="1050" kern="1400" dirty="0">
                <a:solidFill>
                  <a:srgbClr val="000000"/>
                </a:solidFill>
                <a:latin typeface="Calibri Light" panose="020F0302020204030204" pitchFamily="34" charset="0"/>
              </a:rPr>
              <a:t>. </a:t>
            </a:r>
            <a:r>
              <a:rPr lang="en-US" sz="1050" i="1" kern="1400" dirty="0">
                <a:solidFill>
                  <a:srgbClr val="000000"/>
                </a:solidFill>
                <a:latin typeface="Calibri Light" panose="020F0302020204030204" pitchFamily="34" charset="0"/>
              </a:rPr>
              <a:t>The Bible and its Story: Gospels–Acts, Matthew to Apostles</a:t>
            </a:r>
            <a:r>
              <a:rPr lang="en-US" sz="1050" kern="1400" dirty="0">
                <a:solidFill>
                  <a:srgbClr val="000000"/>
                </a:solidFill>
                <a:latin typeface="Calibri Light" panose="020F0302020204030204" pitchFamily="34" charset="0"/>
              </a:rPr>
              <a:t>. Bd. 9. New York, NY: Francis R. </a:t>
            </a:r>
            <a:r>
              <a:rPr lang="en-US" sz="1050" kern="1400" dirty="0" err="1">
                <a:solidFill>
                  <a:srgbClr val="000000"/>
                </a:solidFill>
                <a:latin typeface="Calibri Light" panose="020F0302020204030204" pitchFamily="34" charset="0"/>
              </a:rPr>
              <a:t>Niglutsch</a:t>
            </a:r>
            <a:r>
              <a:rPr lang="en-US" sz="1050" kern="1400" dirty="0">
                <a:solidFill>
                  <a:srgbClr val="000000"/>
                </a:solidFill>
                <a:latin typeface="Calibri Light" panose="020F0302020204030204" pitchFamily="34" charset="0"/>
              </a:rPr>
              <a:t>, 1909</a:t>
            </a:r>
            <a:r>
              <a:rPr lang="en-US" sz="1050" kern="1400" dirty="0" smtClean="0">
                <a:solidFill>
                  <a:srgbClr val="000000"/>
                </a:solidFill>
                <a:latin typeface="Calibri Light" panose="020F0302020204030204" pitchFamily="34" charset="0"/>
              </a:rPr>
              <a:t>.</a:t>
            </a:r>
            <a:r>
              <a:rPr lang="en-US" sz="1200" kern="1400" dirty="0">
                <a:solidFill>
                  <a:srgbClr val="000000"/>
                </a:solidFill>
                <a:latin typeface="Calibri Light" panose="020F0302020204030204" pitchFamily="34" charset="0"/>
              </a:rPr>
              <a:t> </a:t>
            </a:r>
            <a:endParaRPr lang="en-US" sz="1200" kern="1400" dirty="0">
              <a:ln>
                <a:noFill/>
              </a:ln>
              <a:solidFill>
                <a:srgbClr val="000000"/>
              </a:solidFill>
              <a:effectLst/>
              <a:latin typeface="Calibri Light" panose="020F0302020204030204" pitchFamily="34" charset="0"/>
            </a:endParaRPr>
          </a:p>
        </p:txBody>
      </p:sp>
      <p:sp>
        <p:nvSpPr>
          <p:cNvPr id="9" name="Rechteck 8"/>
          <p:cNvSpPr/>
          <p:nvPr/>
        </p:nvSpPr>
        <p:spPr>
          <a:xfrm>
            <a:off x="8316416" y="91198"/>
            <a:ext cx="789642" cy="400110"/>
          </a:xfrm>
          <a:prstGeom prst="rect">
            <a:avLst/>
          </a:prstGeom>
        </p:spPr>
        <p:txBody>
          <a:bodyPr wrap="square">
            <a:spAutoFit/>
          </a:bodyPr>
          <a:lstStyle/>
          <a:p>
            <a:pPr algn="r"/>
            <a:r>
              <a:rPr lang="de-DE" sz="2000" dirty="0" smtClean="0">
                <a:latin typeface="FontAwesome" pitchFamily="2" charset="0"/>
              </a:rPr>
              <a:t> </a:t>
            </a:r>
            <a:r>
              <a:rPr lang="de-DE" dirty="0" smtClean="0">
                <a:latin typeface="Numberpile Reversed" panose="050A0504030000020004" pitchFamily="18" charset="0"/>
              </a:rPr>
              <a:t>K</a:t>
            </a:r>
            <a:endParaRPr lang="de-DE" dirty="0"/>
          </a:p>
        </p:txBody>
      </p:sp>
    </p:spTree>
    <p:extLst>
      <p:ext uri="{BB962C8B-B14F-4D97-AF65-F5344CB8AC3E}">
        <p14:creationId xmlns:p14="http://schemas.microsoft.com/office/powerpoint/2010/main" val="1905320345"/>
      </p:ext>
    </p:extLst>
  </p:cSld>
  <p:clrMapOvr>
    <a:masterClrMapping/>
  </p:clrMapOvr>
  <p:transition spd="med">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otolia_61550408_XS © fotomek - Fotolia"/>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002745" y="1340768"/>
            <a:ext cx="1103313" cy="1511300"/>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el 1"/>
          <p:cNvSpPr>
            <a:spLocks noGrp="1"/>
          </p:cNvSpPr>
          <p:nvPr>
            <p:ph type="title"/>
          </p:nvPr>
        </p:nvSpPr>
        <p:spPr/>
        <p:txBody>
          <a:bodyPr/>
          <a:lstStyle/>
          <a:p>
            <a:r>
              <a:rPr lang="de-DE" dirty="0" err="1">
                <a:solidFill>
                  <a:schemeClr val="accent1"/>
                </a:solidFill>
              </a:rPr>
              <a:t>Mt</a:t>
            </a:r>
            <a:r>
              <a:rPr lang="de-DE" dirty="0">
                <a:solidFill>
                  <a:schemeClr val="accent1"/>
                </a:solidFill>
              </a:rPr>
              <a:t> 18,1–5:</a:t>
            </a:r>
            <a:r>
              <a:rPr lang="de-DE" dirty="0"/>
              <a:t> </a:t>
            </a:r>
            <a:r>
              <a:rPr lang="de-DE" dirty="0" smtClean="0"/>
              <a:t>»Demut« </a:t>
            </a:r>
            <a:endParaRPr lang="de-DE" dirty="0">
              <a:solidFill>
                <a:schemeClr val="accent2"/>
              </a:solidFill>
            </a:endParaRPr>
          </a:p>
        </p:txBody>
      </p:sp>
      <p:sp>
        <p:nvSpPr>
          <p:cNvPr id="3" name="Inhaltsplatzhalter 2"/>
          <p:cNvSpPr>
            <a:spLocks noGrp="1"/>
          </p:cNvSpPr>
          <p:nvPr>
            <p:ph sz="quarter" idx="11"/>
          </p:nvPr>
        </p:nvSpPr>
        <p:spPr/>
        <p:txBody>
          <a:bodyPr/>
          <a:lstStyle/>
          <a:p>
            <a:r>
              <a:rPr lang="de-DE" dirty="0"/>
              <a:t>Jesus betont: Stolze Menschen werden keinesfalls in das Reich der Himmel eintreten! </a:t>
            </a:r>
            <a:r>
              <a:rPr lang="de-DE" dirty="0" smtClean="0"/>
              <a:t/>
            </a:r>
            <a:br>
              <a:rPr lang="de-DE" dirty="0" smtClean="0"/>
            </a:br>
            <a:r>
              <a:rPr lang="de-DE" dirty="0" smtClean="0"/>
              <a:t>Empfehlung: Bibelstudium </a:t>
            </a:r>
            <a:r>
              <a:rPr lang="de-DE" dirty="0"/>
              <a:t>zum Thema </a:t>
            </a:r>
            <a:r>
              <a:rPr lang="de-DE" dirty="0" smtClean="0"/>
              <a:t>Demut:</a:t>
            </a:r>
            <a:endParaRPr lang="de-DE" dirty="0"/>
          </a:p>
          <a:p>
            <a:pPr lvl="1"/>
            <a:r>
              <a:rPr lang="de-DE" sz="1400" b="1" dirty="0"/>
              <a:t>Von Gott angeordnet: </a:t>
            </a:r>
            <a:r>
              <a:rPr lang="de-DE" sz="1400" dirty="0"/>
              <a:t>Micha 6,8; Jak 4,10; 1Pet 3,8; 5,5; 1Kor 1,28; Eph 4,2; Kol 3,12; </a:t>
            </a:r>
            <a:r>
              <a:rPr lang="de-DE" sz="1400" dirty="0" smtClean="0"/>
              <a:t/>
            </a:r>
            <a:br>
              <a:rPr lang="de-DE" sz="1400" dirty="0" smtClean="0"/>
            </a:br>
            <a:r>
              <a:rPr lang="de-DE" sz="1400" dirty="0" smtClean="0"/>
              <a:t>Tit </a:t>
            </a:r>
            <a:r>
              <a:rPr lang="de-DE" sz="1400" dirty="0"/>
              <a:t>3,2; vergleiche: 2Mo 10,3; </a:t>
            </a:r>
            <a:r>
              <a:rPr lang="de-DE" sz="1400" dirty="0" err="1"/>
              <a:t>Spr</a:t>
            </a:r>
            <a:r>
              <a:rPr lang="de-DE" sz="1400" dirty="0"/>
              <a:t> 16,19; </a:t>
            </a:r>
            <a:r>
              <a:rPr lang="de-DE" sz="1400" dirty="0" err="1"/>
              <a:t>Jes</a:t>
            </a:r>
            <a:r>
              <a:rPr lang="de-DE" sz="1400" dirty="0"/>
              <a:t> 57,15; 58,5; Zef 2,3; </a:t>
            </a:r>
            <a:r>
              <a:rPr lang="de-DE" sz="1400" dirty="0" err="1"/>
              <a:t>Lk</a:t>
            </a:r>
            <a:r>
              <a:rPr lang="de-DE" sz="1400" dirty="0"/>
              <a:t> 14,9-11; </a:t>
            </a:r>
            <a:r>
              <a:rPr lang="de-DE" sz="1400" dirty="0" err="1"/>
              <a:t>Röm</a:t>
            </a:r>
            <a:r>
              <a:rPr lang="de-DE" sz="1400" dirty="0"/>
              <a:t> 12,3 </a:t>
            </a:r>
          </a:p>
          <a:p>
            <a:pPr lvl="1"/>
            <a:r>
              <a:rPr lang="de-DE" sz="1400" b="1" dirty="0"/>
              <a:t>Gott erhebt den Demütigen: </a:t>
            </a:r>
            <a:r>
              <a:rPr lang="de-DE" sz="1400" dirty="0" err="1"/>
              <a:t>Lk</a:t>
            </a:r>
            <a:r>
              <a:rPr lang="de-DE" sz="1400" dirty="0"/>
              <a:t> 1,52; 2Sam 7,8; 1Kö 14,7</a:t>
            </a:r>
          </a:p>
          <a:p>
            <a:pPr lvl="1"/>
            <a:r>
              <a:rPr lang="de-DE" sz="1400" b="1" dirty="0"/>
              <a:t>Gläubige sollen sich vor Gott demütigen: </a:t>
            </a:r>
            <a:r>
              <a:rPr lang="de-DE" sz="1400" dirty="0"/>
              <a:t>2Chr 7,14; 1Pet 5,6; vergleiche: 2Sam 22,28</a:t>
            </a:r>
          </a:p>
          <a:p>
            <a:pPr lvl="1"/>
            <a:r>
              <a:rPr lang="de-DE" sz="1400" b="1" dirty="0"/>
              <a:t>Demut in Verbindung mit Buße: </a:t>
            </a:r>
            <a:r>
              <a:rPr lang="de-DE" sz="1400" dirty="0"/>
              <a:t>1Kö 21,29; 2Kö 22,19; 2Chr 12, 6.7.12; 30,11; </a:t>
            </a:r>
            <a:r>
              <a:rPr lang="de-DE" sz="1400" dirty="0" smtClean="0"/>
              <a:t>33,12.19</a:t>
            </a:r>
            <a:r>
              <a:rPr lang="de-DE" sz="1400" dirty="0"/>
              <a:t>; 34,27</a:t>
            </a:r>
          </a:p>
          <a:p>
            <a:pPr lvl="1"/>
            <a:r>
              <a:rPr lang="de-DE" sz="1400" b="1" dirty="0"/>
              <a:t>Gott gefällt Demut: </a:t>
            </a:r>
            <a:r>
              <a:rPr lang="de-DE" sz="1400" dirty="0" err="1"/>
              <a:t>Ps</a:t>
            </a:r>
            <a:r>
              <a:rPr lang="de-DE" sz="1400" dirty="0"/>
              <a:t> 18,27; 25,9; 138,6; 147,6; 149,4; </a:t>
            </a:r>
            <a:r>
              <a:rPr lang="de-DE" sz="1400" dirty="0" err="1"/>
              <a:t>Spr</a:t>
            </a:r>
            <a:r>
              <a:rPr lang="de-DE" sz="1400" dirty="0"/>
              <a:t> 3,34; 18,12; Jak 4,6; </a:t>
            </a:r>
            <a:r>
              <a:rPr lang="de-DE" sz="1400" dirty="0" err="1"/>
              <a:t>Jes</a:t>
            </a:r>
            <a:r>
              <a:rPr lang="de-DE" sz="1400" dirty="0"/>
              <a:t> 29,19; 38,15; 57,15; </a:t>
            </a:r>
            <a:r>
              <a:rPr lang="de-DE" sz="1400" dirty="0" err="1"/>
              <a:t>Spr</a:t>
            </a:r>
            <a:r>
              <a:rPr lang="de-DE" sz="1400" dirty="0"/>
              <a:t> 15,33; 22,4</a:t>
            </a:r>
          </a:p>
          <a:p>
            <a:pPr lvl="1"/>
            <a:r>
              <a:rPr lang="de-DE" sz="1400" b="1" dirty="0"/>
              <a:t>Fehlende Demut gepaart mit Ungehorsam: </a:t>
            </a:r>
            <a:r>
              <a:rPr lang="de-DE" sz="1400" dirty="0" err="1"/>
              <a:t>Ps</a:t>
            </a:r>
            <a:r>
              <a:rPr lang="de-DE" sz="1400" dirty="0"/>
              <a:t> 35,13; </a:t>
            </a:r>
            <a:r>
              <a:rPr lang="de-DE" sz="1400" dirty="0" err="1"/>
              <a:t>Jer</a:t>
            </a:r>
            <a:r>
              <a:rPr lang="de-DE" sz="1400" dirty="0"/>
              <a:t> 44,10</a:t>
            </a:r>
          </a:p>
          <a:p>
            <a:pPr lvl="1"/>
            <a:r>
              <a:rPr lang="de-DE" sz="1400" b="1" dirty="0"/>
              <a:t>Gott demütigt sein Volk, um es zu erneuern und wiederherzustellen: </a:t>
            </a:r>
            <a:r>
              <a:rPr lang="de-DE" sz="1400" dirty="0" err="1"/>
              <a:t>Ps</a:t>
            </a:r>
            <a:r>
              <a:rPr lang="de-DE" sz="1400" dirty="0"/>
              <a:t> 44,9, siehe auch: 3Mos 26,41; 5Mos 8,2.16; 1Kö 11,39; 2Chr 28,19; </a:t>
            </a:r>
            <a:r>
              <a:rPr lang="de-DE" sz="1400" dirty="0" err="1"/>
              <a:t>Ps</a:t>
            </a:r>
            <a:r>
              <a:rPr lang="de-DE" sz="1400" dirty="0"/>
              <a:t> 107,39; </a:t>
            </a:r>
            <a:r>
              <a:rPr lang="de-DE" sz="1400" dirty="0" err="1"/>
              <a:t>Jes</a:t>
            </a:r>
            <a:r>
              <a:rPr lang="de-DE" sz="1400" dirty="0"/>
              <a:t> 9,1; 2Kor 12,21</a:t>
            </a:r>
          </a:p>
          <a:p>
            <a:pPr lvl="1"/>
            <a:r>
              <a:rPr lang="de-DE" sz="1400" b="1" dirty="0"/>
              <a:t>Gott demütigt die Stolzen: </a:t>
            </a:r>
            <a:r>
              <a:rPr lang="de-DE" sz="1400" dirty="0" err="1"/>
              <a:t>Lk</a:t>
            </a:r>
            <a:r>
              <a:rPr lang="de-DE" sz="1400" dirty="0"/>
              <a:t> 18,14; siehe auch: 1Sam 2,7; </a:t>
            </a:r>
            <a:r>
              <a:rPr lang="de-DE" sz="1400" dirty="0" err="1"/>
              <a:t>Jes</a:t>
            </a:r>
            <a:r>
              <a:rPr lang="de-DE" sz="1400" dirty="0"/>
              <a:t> 2,11.17; 5,15; 13,11; 23,9; 25,11; 26,5; Dan 4:37</a:t>
            </a:r>
          </a:p>
          <a:p>
            <a:pPr lvl="1"/>
            <a:r>
              <a:rPr lang="de-DE" sz="1400" b="1" dirty="0"/>
              <a:t>Beispiele für demütige Menschen: </a:t>
            </a:r>
            <a:r>
              <a:rPr lang="de-DE" sz="1400" dirty="0"/>
              <a:t>Jakob 1Mos 32,10; Josef 1Mos 41,16; Mose 4Mos 12,3; David: 1Sam 18,18; 2Sam 7,18; Salomo: 1Kö 3,7; Daniel: Dan 2,30; Johannes der Täufer: </a:t>
            </a:r>
            <a:r>
              <a:rPr lang="de-DE" sz="1400" dirty="0" err="1"/>
              <a:t>Mt</a:t>
            </a:r>
            <a:r>
              <a:rPr lang="de-DE" sz="1400" dirty="0"/>
              <a:t> 3,14; Elisabeth: </a:t>
            </a:r>
            <a:r>
              <a:rPr lang="de-DE" sz="1400" dirty="0" err="1"/>
              <a:t>Lk</a:t>
            </a:r>
            <a:r>
              <a:rPr lang="de-DE" sz="1400" dirty="0"/>
              <a:t> 1,43; Maria: </a:t>
            </a:r>
            <a:r>
              <a:rPr lang="de-DE" sz="1400" dirty="0" err="1"/>
              <a:t>Lk</a:t>
            </a:r>
            <a:r>
              <a:rPr lang="de-DE" sz="1400" dirty="0"/>
              <a:t> 1,48; Paulus: 1Tim 1,15; </a:t>
            </a:r>
            <a:r>
              <a:rPr lang="de-DE" sz="1400" dirty="0" err="1"/>
              <a:t>Apg</a:t>
            </a:r>
            <a:r>
              <a:rPr lang="de-DE" sz="1400" dirty="0"/>
              <a:t> 20,19; </a:t>
            </a:r>
            <a:r>
              <a:rPr lang="de-DE" sz="1400" b="1" dirty="0"/>
              <a:t>Jesus Christus: </a:t>
            </a:r>
            <a:r>
              <a:rPr lang="de-DE" sz="1400" dirty="0"/>
              <a:t>Phil 2,5-8</a:t>
            </a:r>
          </a:p>
          <a:p>
            <a:r>
              <a:rPr lang="de-DE" dirty="0"/>
              <a:t>Lies die Texte und frage Dich betend, ob der Text Dich beschreibt (positiv oder negativ). Dann sei dankbar bzw. lass Dich vom Heiligen Geist verändern (Psalm 76,12</a:t>
            </a:r>
            <a:r>
              <a:rPr lang="de-DE" dirty="0" smtClean="0"/>
              <a:t>).</a:t>
            </a:r>
            <a:endParaRPr lang="de-DE" dirty="0"/>
          </a:p>
        </p:txBody>
      </p:sp>
      <p:sp>
        <p:nvSpPr>
          <p:cNvPr id="4" name="Rechteck 3"/>
          <p:cNvSpPr/>
          <p:nvPr/>
        </p:nvSpPr>
        <p:spPr>
          <a:xfrm>
            <a:off x="8316416" y="91198"/>
            <a:ext cx="789642" cy="400110"/>
          </a:xfrm>
          <a:prstGeom prst="rect">
            <a:avLst/>
          </a:prstGeom>
        </p:spPr>
        <p:txBody>
          <a:bodyPr wrap="square">
            <a:spAutoFit/>
          </a:bodyPr>
          <a:lstStyle/>
          <a:p>
            <a:pPr algn="r"/>
            <a:r>
              <a:rPr lang="de-DE" sz="2000" dirty="0" smtClean="0">
                <a:latin typeface="FontAwesome" pitchFamily="2" charset="0"/>
              </a:rPr>
              <a:t> </a:t>
            </a:r>
            <a:r>
              <a:rPr lang="de-DE" dirty="0" smtClean="0">
                <a:latin typeface="Numberpile Reversed" panose="050A0504030000020004" pitchFamily="18" charset="0"/>
              </a:rPr>
              <a:t>M</a:t>
            </a:r>
            <a:endParaRPr lang="de-DE" dirty="0"/>
          </a:p>
        </p:txBody>
      </p:sp>
    </p:spTree>
    <p:extLst>
      <p:ext uri="{BB962C8B-B14F-4D97-AF65-F5344CB8AC3E}">
        <p14:creationId xmlns:p14="http://schemas.microsoft.com/office/powerpoint/2010/main" val="3686615887"/>
      </p:ext>
    </p:extLst>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smtClean="0"/>
              <a:t>I: </a:t>
            </a:r>
            <a:r>
              <a:rPr lang="de-DE" dirty="0" err="1" smtClean="0"/>
              <a:t>Mt</a:t>
            </a:r>
            <a:r>
              <a:rPr lang="de-DE" dirty="0" smtClean="0"/>
              <a:t> 18,1–5</a:t>
            </a:r>
            <a:endParaRPr lang="de-DE" dirty="0"/>
          </a:p>
        </p:txBody>
      </p:sp>
      <p:sp>
        <p:nvSpPr>
          <p:cNvPr id="3" name="Titel 2"/>
          <p:cNvSpPr>
            <a:spLocks noGrp="1"/>
          </p:cNvSpPr>
          <p:nvPr>
            <p:ph type="title"/>
          </p:nvPr>
        </p:nvSpPr>
        <p:spPr>
          <a:xfrm>
            <a:off x="1763688" y="116632"/>
            <a:ext cx="7128793" cy="1645920"/>
          </a:xfrm>
        </p:spPr>
        <p:txBody>
          <a:bodyPr/>
          <a:lstStyle/>
          <a:p>
            <a:r>
              <a:rPr lang="de-DE" dirty="0" smtClean="0"/>
              <a:t>In den Himmel kommt nur, wer seine Wertlosigkeit versteht und sich entsprechend verhält.</a:t>
            </a:r>
            <a:endParaRPr lang="de-DE" dirty="0"/>
          </a:p>
        </p:txBody>
      </p:sp>
    </p:spTree>
    <p:extLst>
      <p:ext uri="{BB962C8B-B14F-4D97-AF65-F5344CB8AC3E}">
        <p14:creationId xmlns:p14="http://schemas.microsoft.com/office/powerpoint/2010/main" val="38023704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smtClean="0"/>
              <a:t>II: </a:t>
            </a:r>
            <a:r>
              <a:rPr lang="de-DE" dirty="0" err="1"/>
              <a:t>Mt</a:t>
            </a:r>
            <a:r>
              <a:rPr lang="de-DE" dirty="0"/>
              <a:t> </a:t>
            </a:r>
            <a:r>
              <a:rPr lang="de-DE" dirty="0" smtClean="0"/>
              <a:t>18,5–9</a:t>
            </a:r>
            <a:endParaRPr lang="de-DE" dirty="0"/>
          </a:p>
        </p:txBody>
      </p:sp>
      <p:sp>
        <p:nvSpPr>
          <p:cNvPr id="3" name="Titel 2"/>
          <p:cNvSpPr>
            <a:spLocks noGrp="1"/>
          </p:cNvSpPr>
          <p:nvPr>
            <p:ph type="title"/>
          </p:nvPr>
        </p:nvSpPr>
        <p:spPr/>
        <p:txBody>
          <a:bodyPr/>
          <a:lstStyle/>
          <a:p>
            <a:r>
              <a:rPr lang="de-DE" dirty="0" smtClean="0"/>
              <a:t>Lebe so, dass du niemanden zum Sündigen verführst!</a:t>
            </a:r>
            <a:endParaRPr lang="de-DE" dirty="0"/>
          </a:p>
        </p:txBody>
      </p:sp>
    </p:spTree>
    <p:extLst>
      <p:ext uri="{BB962C8B-B14F-4D97-AF65-F5344CB8AC3E}">
        <p14:creationId xmlns:p14="http://schemas.microsoft.com/office/powerpoint/2010/main" val="1304253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err="1">
                <a:solidFill>
                  <a:schemeClr val="accent1"/>
                </a:solidFill>
              </a:rPr>
              <a:t>Mt</a:t>
            </a:r>
            <a:r>
              <a:rPr lang="de-DE" dirty="0">
                <a:solidFill>
                  <a:schemeClr val="accent1"/>
                </a:solidFill>
              </a:rPr>
              <a:t> </a:t>
            </a:r>
            <a:r>
              <a:rPr lang="de-DE" dirty="0" smtClean="0">
                <a:solidFill>
                  <a:schemeClr val="accent1"/>
                </a:solidFill>
              </a:rPr>
              <a:t>18,5–9:</a:t>
            </a:r>
            <a:r>
              <a:rPr lang="de-DE" dirty="0" smtClean="0"/>
              <a:t> Gliederung des Textes</a:t>
            </a:r>
            <a:endParaRPr lang="de-DE" dirty="0"/>
          </a:p>
        </p:txBody>
      </p:sp>
      <p:sp>
        <p:nvSpPr>
          <p:cNvPr id="6" name="Rechteck 5"/>
          <p:cNvSpPr/>
          <p:nvPr/>
        </p:nvSpPr>
        <p:spPr>
          <a:xfrm>
            <a:off x="8316416" y="91198"/>
            <a:ext cx="789642" cy="400110"/>
          </a:xfrm>
          <a:prstGeom prst="rect">
            <a:avLst/>
          </a:prstGeom>
        </p:spPr>
        <p:txBody>
          <a:bodyPr wrap="square">
            <a:spAutoFit/>
          </a:bodyPr>
          <a:lstStyle/>
          <a:p>
            <a:pPr algn="r"/>
            <a:r>
              <a:rPr lang="de-DE" sz="2000" dirty="0" smtClean="0">
                <a:latin typeface="FontAwesome" pitchFamily="2" charset="0"/>
              </a:rPr>
              <a:t> </a:t>
            </a:r>
            <a:r>
              <a:rPr lang="de-DE" dirty="0" smtClean="0">
                <a:latin typeface="Numberpile Reversed" panose="050A0504030000020004" pitchFamily="18" charset="0"/>
              </a:rPr>
              <a:t>O</a:t>
            </a:r>
            <a:endParaRPr lang="de-DE" dirty="0"/>
          </a:p>
        </p:txBody>
      </p:sp>
      <p:pic>
        <p:nvPicPr>
          <p:cNvPr id="8" name="Picture 2" descr="Gliederung Version 8"/>
          <p:cNvPicPr>
            <a:picLocks noGrp="1" noChangeAspect="1" noChangeArrowheads="1"/>
          </p:cNvPicPr>
          <p:nvPr>
            <p:ph sz="quarter" idx="11"/>
          </p:nvPr>
        </p:nvPicPr>
        <p:blipFill>
          <a:blip r:embed="rId2">
            <a:extLst>
              <a:ext uri="{28A0092B-C50C-407E-A947-70E740481C1C}">
                <a14:useLocalDpi xmlns:a14="http://schemas.microsoft.com/office/drawing/2010/main"/>
              </a:ext>
            </a:extLst>
          </a:blip>
          <a:srcRect/>
          <a:stretch>
            <a:fillRect/>
          </a:stretch>
        </p:blipFill>
        <p:spPr bwMode="auto">
          <a:xfrm>
            <a:off x="1980059" y="692150"/>
            <a:ext cx="5142608" cy="5919788"/>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040478328"/>
      </p:ext>
    </p:extLst>
  </p:cSld>
  <p:clrMapOvr>
    <a:masterClrMapping/>
  </p:clrMapOvr>
  <p:transition spd="med">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smtClean="0"/>
              <a:t>II: </a:t>
            </a:r>
            <a:r>
              <a:rPr lang="de-DE" dirty="0" err="1"/>
              <a:t>Mt</a:t>
            </a:r>
            <a:r>
              <a:rPr lang="de-DE" dirty="0"/>
              <a:t> </a:t>
            </a:r>
            <a:r>
              <a:rPr lang="de-DE" dirty="0" smtClean="0"/>
              <a:t>18,5–9</a:t>
            </a:r>
            <a:endParaRPr lang="de-DE" dirty="0"/>
          </a:p>
        </p:txBody>
      </p:sp>
      <p:sp>
        <p:nvSpPr>
          <p:cNvPr id="3" name="Titel 2"/>
          <p:cNvSpPr>
            <a:spLocks noGrp="1"/>
          </p:cNvSpPr>
          <p:nvPr>
            <p:ph type="title"/>
          </p:nvPr>
        </p:nvSpPr>
        <p:spPr/>
        <p:txBody>
          <a:bodyPr/>
          <a:lstStyle/>
          <a:p>
            <a:r>
              <a:rPr lang="de-DE" dirty="0" smtClean="0"/>
              <a:t>Lebe so, dass du niemanden zum Sündigen verführst!</a:t>
            </a:r>
            <a:endParaRPr lang="de-DE" dirty="0"/>
          </a:p>
        </p:txBody>
      </p:sp>
    </p:spTree>
    <p:extLst>
      <p:ext uri="{BB962C8B-B14F-4D97-AF65-F5344CB8AC3E}">
        <p14:creationId xmlns:p14="http://schemas.microsoft.com/office/powerpoint/2010/main" val="818332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smtClean="0"/>
              <a:t>III: </a:t>
            </a:r>
            <a:r>
              <a:rPr lang="de-DE" dirty="0" err="1"/>
              <a:t>Mt</a:t>
            </a:r>
            <a:r>
              <a:rPr lang="de-DE" dirty="0"/>
              <a:t> </a:t>
            </a:r>
            <a:r>
              <a:rPr lang="de-DE" dirty="0" smtClean="0"/>
              <a:t>18,10–14</a:t>
            </a:r>
            <a:endParaRPr lang="de-DE" dirty="0"/>
          </a:p>
        </p:txBody>
      </p:sp>
      <p:sp>
        <p:nvSpPr>
          <p:cNvPr id="3" name="Titel 2"/>
          <p:cNvSpPr>
            <a:spLocks noGrp="1"/>
          </p:cNvSpPr>
          <p:nvPr>
            <p:ph type="title"/>
          </p:nvPr>
        </p:nvSpPr>
        <p:spPr/>
        <p:txBody>
          <a:bodyPr/>
          <a:lstStyle/>
          <a:p>
            <a:r>
              <a:rPr lang="de-DE" dirty="0" smtClean="0"/>
              <a:t>Zwei gute Gründe, andere Gläubige nicht zu verachten.</a:t>
            </a:r>
            <a:endParaRPr lang="de-DE" dirty="0"/>
          </a:p>
        </p:txBody>
      </p:sp>
    </p:spTree>
    <p:extLst>
      <p:ext uri="{BB962C8B-B14F-4D97-AF65-F5344CB8AC3E}">
        <p14:creationId xmlns:p14="http://schemas.microsoft.com/office/powerpoint/2010/main" val="953681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err="1">
                <a:solidFill>
                  <a:schemeClr val="accent1"/>
                </a:solidFill>
              </a:rPr>
              <a:t>Mt</a:t>
            </a:r>
            <a:r>
              <a:rPr lang="de-DE" dirty="0">
                <a:solidFill>
                  <a:schemeClr val="accent1"/>
                </a:solidFill>
              </a:rPr>
              <a:t> </a:t>
            </a:r>
            <a:r>
              <a:rPr lang="de-DE" dirty="0" smtClean="0">
                <a:solidFill>
                  <a:schemeClr val="accent1"/>
                </a:solidFill>
              </a:rPr>
              <a:t>18,10–14:</a:t>
            </a:r>
            <a:r>
              <a:rPr lang="de-DE" dirty="0" smtClean="0"/>
              <a:t> Gliederung des Textes</a:t>
            </a:r>
            <a:endParaRPr lang="de-DE" dirty="0"/>
          </a:p>
        </p:txBody>
      </p:sp>
      <p:sp>
        <p:nvSpPr>
          <p:cNvPr id="6" name="Rechteck 5"/>
          <p:cNvSpPr/>
          <p:nvPr/>
        </p:nvSpPr>
        <p:spPr>
          <a:xfrm>
            <a:off x="8316416" y="91198"/>
            <a:ext cx="789642" cy="400110"/>
          </a:xfrm>
          <a:prstGeom prst="rect">
            <a:avLst/>
          </a:prstGeom>
        </p:spPr>
        <p:txBody>
          <a:bodyPr wrap="square">
            <a:spAutoFit/>
          </a:bodyPr>
          <a:lstStyle/>
          <a:p>
            <a:pPr algn="r"/>
            <a:r>
              <a:rPr lang="de-DE" sz="2000" dirty="0" smtClean="0">
                <a:latin typeface="FontAwesome" pitchFamily="2" charset="0"/>
              </a:rPr>
              <a:t> </a:t>
            </a:r>
            <a:r>
              <a:rPr lang="de-DE" dirty="0" smtClean="0">
                <a:latin typeface="Numberpile Reversed" panose="050A0504030000020004" pitchFamily="18" charset="0"/>
              </a:rPr>
              <a:t>S</a:t>
            </a:r>
            <a:endParaRPr lang="de-DE" dirty="0"/>
          </a:p>
        </p:txBody>
      </p:sp>
      <p:pic>
        <p:nvPicPr>
          <p:cNvPr id="7" name="Picture 2" descr="Gliederung Mt18_10-14"/>
          <p:cNvPicPr>
            <a:picLocks noGrp="1" noChangeAspect="1" noChangeArrowheads="1"/>
          </p:cNvPicPr>
          <p:nvPr>
            <p:ph sz="quarter" idx="11"/>
          </p:nvPr>
        </p:nvPicPr>
        <p:blipFill>
          <a:blip r:embed="rId2">
            <a:extLst>
              <a:ext uri="{28A0092B-C50C-407E-A947-70E740481C1C}">
                <a14:useLocalDpi xmlns:a14="http://schemas.microsoft.com/office/drawing/2010/main"/>
              </a:ext>
            </a:extLst>
          </a:blip>
          <a:srcRect/>
          <a:stretch>
            <a:fillRect/>
          </a:stretch>
        </p:blipFill>
        <p:spPr bwMode="auto">
          <a:xfrm>
            <a:off x="1259632" y="1628800"/>
            <a:ext cx="6840760" cy="4073272"/>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160980424"/>
      </p:ext>
    </p:extLst>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Rechtliches</a:t>
            </a:r>
            <a:endParaRPr lang="de-DE" dirty="0"/>
          </a:p>
        </p:txBody>
      </p:sp>
      <p:sp>
        <p:nvSpPr>
          <p:cNvPr id="7" name="Inhaltsplatzhalter 6"/>
          <p:cNvSpPr>
            <a:spLocks noGrp="1"/>
          </p:cNvSpPr>
          <p:nvPr>
            <p:ph sz="quarter" idx="11"/>
          </p:nvPr>
        </p:nvSpPr>
        <p:spPr/>
        <p:txBody>
          <a:bodyPr/>
          <a:lstStyle/>
          <a:p>
            <a:pPr>
              <a:spcAft>
                <a:spcPts val="1800"/>
              </a:spcAft>
            </a:pPr>
            <a:r>
              <a:rPr lang="de-DE" sz="1400" dirty="0" smtClean="0"/>
              <a:t>Diese PowerPoint unterstützt die Vortragsserie mit dem dazu gehörenden gedruckten Studienbegleiter (3. Auflage, 09/17). Sie wird den lehrenden Erwerbern </a:t>
            </a:r>
            <a:r>
              <a:rPr lang="de-DE" sz="1400" smtClean="0"/>
              <a:t>des Studien-begleiters </a:t>
            </a:r>
            <a:r>
              <a:rPr lang="de-DE" sz="1400" dirty="0" smtClean="0"/>
              <a:t>kostenlos zur Verfügung gestellt, aber ausschließlich, um die Vorträge mittels der Studienbegleiter projizierend zu unterstützen. Weitergabe, Vervielfältigung, Integration in andere Werke oder Änderungen (letztere sofern nicht nur unerheblicher Natur) können wir nicht erlauben. Bitte im Zweifelsfall beim </a:t>
            </a:r>
            <a:r>
              <a:rPr lang="de-DE" sz="1400" dirty="0" err="1" smtClean="0"/>
              <a:t>u.g</a:t>
            </a:r>
            <a:r>
              <a:rPr lang="de-DE" sz="1400" dirty="0" smtClean="0"/>
              <a:t>. Verlag per Email nachfragen.</a:t>
            </a:r>
          </a:p>
          <a:p>
            <a:pPr>
              <a:spcAft>
                <a:spcPts val="1800"/>
              </a:spcAft>
            </a:pPr>
            <a:r>
              <a:rPr lang="de-DE" sz="1400" b="1" dirty="0">
                <a:solidFill>
                  <a:schemeClr val="accent1"/>
                </a:solidFill>
              </a:rPr>
              <a:t>Bildnachweis (Lizenz): </a:t>
            </a:r>
            <a:r>
              <a:rPr lang="de-DE" sz="1400" b="1" dirty="0" smtClean="0">
                <a:solidFill>
                  <a:schemeClr val="accent1"/>
                </a:solidFill>
              </a:rPr>
              <a:t/>
            </a:r>
            <a:br>
              <a:rPr lang="de-DE" sz="1400" b="1" dirty="0" smtClean="0">
                <a:solidFill>
                  <a:schemeClr val="accent1"/>
                </a:solidFill>
              </a:rPr>
            </a:br>
            <a:r>
              <a:rPr lang="de-DE" sz="1400" dirty="0" smtClean="0"/>
              <a:t>Titelbild: Debora </a:t>
            </a:r>
            <a:r>
              <a:rPr lang="de-DE" sz="1400" dirty="0" err="1" smtClean="0"/>
              <a:t>Yari</a:t>
            </a:r>
            <a:r>
              <a:rPr lang="de-DE" sz="1400" dirty="0" smtClean="0"/>
              <a:t> auf lightstock.com; </a:t>
            </a:r>
            <a:r>
              <a:rPr lang="de-DE" sz="1400" dirty="0" err="1" smtClean="0"/>
              <a:t>Aey</a:t>
            </a:r>
            <a:r>
              <a:rPr lang="de-DE" sz="1400" dirty="0" smtClean="0"/>
              <a:t>, </a:t>
            </a:r>
            <a:r>
              <a:rPr lang="de-DE" sz="1400" dirty="0" err="1" smtClean="0"/>
              <a:t>fotomek</a:t>
            </a:r>
            <a:r>
              <a:rPr lang="de-DE" sz="1400" dirty="0" smtClean="0"/>
              <a:t>, Jane, </a:t>
            </a:r>
            <a:r>
              <a:rPr lang="de-DE" sz="1400" dirty="0" err="1" smtClean="0"/>
              <a:t>masterzphoto</a:t>
            </a:r>
            <a:r>
              <a:rPr lang="de-DE" sz="1400" dirty="0" smtClean="0"/>
              <a:t>, Style Media &amp; Design und Texelart auf Fotolia.com; </a:t>
            </a:r>
            <a:r>
              <a:rPr lang="de-DE" sz="1400" dirty="0" err="1" smtClean="0"/>
              <a:t>Lightstock</a:t>
            </a:r>
            <a:r>
              <a:rPr lang="de-DE" sz="1400" dirty="0" smtClean="0"/>
              <a:t>. </a:t>
            </a:r>
          </a:p>
          <a:p>
            <a:pPr>
              <a:spcAft>
                <a:spcPts val="1800"/>
              </a:spcAft>
            </a:pPr>
            <a:r>
              <a:rPr lang="de-DE" sz="1400" b="1" dirty="0" smtClean="0">
                <a:solidFill>
                  <a:schemeClr val="accent1"/>
                </a:solidFill>
              </a:rPr>
              <a:t>Herausgeber</a:t>
            </a:r>
            <a:r>
              <a:rPr lang="de-DE" sz="1400" dirty="0" smtClean="0"/>
              <a:t>: </a:t>
            </a:r>
            <a:br>
              <a:rPr lang="de-DE" sz="1400" dirty="0" smtClean="0"/>
            </a:br>
            <a:r>
              <a:rPr lang="de-DE" sz="1400" dirty="0" smtClean="0"/>
              <a:t>Institut für Gemeindebibelschulen</a:t>
            </a:r>
            <a:br>
              <a:rPr lang="de-DE" sz="1400" dirty="0" smtClean="0"/>
            </a:br>
            <a:r>
              <a:rPr lang="de-DE" sz="1400" dirty="0" smtClean="0">
                <a:sym typeface="Wingdings" panose="05000000000000000000" pitchFamily="2" charset="2"/>
              </a:rPr>
              <a:t> </a:t>
            </a:r>
            <a:r>
              <a:rPr lang="de-DE" sz="1400" dirty="0" smtClean="0"/>
              <a:t>Bruno-Möhring-Straße 5e </a:t>
            </a:r>
            <a:r>
              <a:rPr lang="de-DE" sz="1400" dirty="0" smtClean="0">
                <a:sym typeface="Wingdings" panose="05000000000000000000" pitchFamily="2" charset="2"/>
              </a:rPr>
              <a:t></a:t>
            </a:r>
            <a:r>
              <a:rPr lang="de-DE" sz="1400" dirty="0" smtClean="0"/>
              <a:t> 12277 Berlin</a:t>
            </a:r>
            <a:br>
              <a:rPr lang="de-DE" sz="1400" dirty="0" smtClean="0"/>
            </a:br>
            <a:r>
              <a:rPr lang="de-DE" sz="1400" dirty="0">
                <a:sym typeface="Wingdings" panose="05000000000000000000" pitchFamily="2" charset="2"/>
              </a:rPr>
              <a:t> </a:t>
            </a:r>
            <a:r>
              <a:rPr lang="de-DE" sz="1400" dirty="0" smtClean="0"/>
              <a:t>www.gemeindebibelschule.de </a:t>
            </a:r>
            <a:r>
              <a:rPr lang="de-DE" sz="1400" dirty="0" smtClean="0">
                <a:sym typeface="Wingdings" panose="05000000000000000000" pitchFamily="2" charset="2"/>
              </a:rPr>
              <a:t> </a:t>
            </a:r>
            <a:r>
              <a:rPr lang="de-DE" sz="1400" dirty="0" smtClean="0"/>
              <a:t>kontakt@gemeindebibelschule.de</a:t>
            </a:r>
            <a:br>
              <a:rPr lang="de-DE" sz="1400" dirty="0" smtClean="0"/>
            </a:br>
            <a:r>
              <a:rPr lang="de-DE" sz="1400" dirty="0">
                <a:sym typeface="Wingdings" panose="05000000000000000000" pitchFamily="2" charset="2"/>
              </a:rPr>
              <a:t> </a:t>
            </a:r>
            <a:r>
              <a:rPr lang="de-DE" sz="1400" dirty="0" smtClean="0"/>
              <a:t>Tel (030) 2017 9876-40 </a:t>
            </a:r>
            <a:r>
              <a:rPr lang="de-DE" sz="1400" dirty="0" smtClean="0">
                <a:sym typeface="Wingdings" panose="05000000000000000000" pitchFamily="2" charset="2"/>
              </a:rPr>
              <a:t></a:t>
            </a:r>
            <a:r>
              <a:rPr lang="de-DE" sz="1400" dirty="0" smtClean="0"/>
              <a:t> Fax (030) 2017 9876-49</a:t>
            </a:r>
          </a:p>
          <a:p>
            <a:pPr>
              <a:spcAft>
                <a:spcPts val="1800"/>
              </a:spcAft>
            </a:pPr>
            <a:r>
              <a:rPr lang="de-DE" sz="1400" dirty="0" smtClean="0"/>
              <a:t>Das </a:t>
            </a:r>
            <a:r>
              <a:rPr lang="de-DE" sz="1400" dirty="0" err="1" smtClean="0"/>
              <a:t>IfGBS</a:t>
            </a:r>
            <a:r>
              <a:rPr lang="de-DE" sz="1400" dirty="0" smtClean="0"/>
              <a:t> ist ein Dienst des Bibelunterricht e.V.</a:t>
            </a:r>
            <a:br>
              <a:rPr lang="de-DE" sz="1400" dirty="0" smtClean="0"/>
            </a:br>
            <a:r>
              <a:rPr lang="de-DE" sz="1400" dirty="0">
                <a:sym typeface="Wingdings" panose="05000000000000000000" pitchFamily="2" charset="2"/>
              </a:rPr>
              <a:t> </a:t>
            </a:r>
            <a:r>
              <a:rPr lang="de-DE" sz="1400" dirty="0" smtClean="0"/>
              <a:t>www.bibelunterricht.de </a:t>
            </a:r>
            <a:r>
              <a:rPr lang="de-DE" sz="1400" dirty="0" smtClean="0">
                <a:sym typeface="Wingdings" panose="05000000000000000000" pitchFamily="2" charset="2"/>
              </a:rPr>
              <a:t></a:t>
            </a:r>
            <a:r>
              <a:rPr lang="de-DE" sz="1400" dirty="0" smtClean="0"/>
              <a:t> kontakt@bibelunterricht.de</a:t>
            </a:r>
            <a:br>
              <a:rPr lang="de-DE" sz="1400" dirty="0" smtClean="0"/>
            </a:br>
            <a:r>
              <a:rPr lang="de-DE" sz="1400" dirty="0">
                <a:sym typeface="Wingdings" panose="05000000000000000000" pitchFamily="2" charset="2"/>
              </a:rPr>
              <a:t> </a:t>
            </a:r>
            <a:r>
              <a:rPr lang="de-DE" sz="1400" dirty="0" smtClean="0"/>
              <a:t>Tel. (030) 2017 9876-00 </a:t>
            </a:r>
            <a:r>
              <a:rPr lang="de-DE" sz="1400" dirty="0" smtClean="0">
                <a:sym typeface="Wingdings" panose="05000000000000000000" pitchFamily="2" charset="2"/>
              </a:rPr>
              <a:t> Fax (</a:t>
            </a:r>
            <a:r>
              <a:rPr lang="de-DE" sz="1400" dirty="0" smtClean="0"/>
              <a:t>030) 2017 9876-09</a:t>
            </a:r>
          </a:p>
          <a:p>
            <a:pPr>
              <a:spcAft>
                <a:spcPts val="1800"/>
              </a:spcAft>
            </a:pPr>
            <a:r>
              <a:rPr lang="de-DE" sz="1400" b="1" dirty="0">
                <a:solidFill>
                  <a:schemeClr val="accent1"/>
                </a:solidFill>
              </a:rPr>
              <a:t>Satz, Layout: </a:t>
            </a:r>
            <a:r>
              <a:rPr lang="de-DE" sz="1400" b="1" dirty="0" smtClean="0">
                <a:solidFill>
                  <a:schemeClr val="accent1"/>
                </a:solidFill>
              </a:rPr>
              <a:t/>
            </a:r>
            <a:br>
              <a:rPr lang="de-DE" sz="1400" b="1" dirty="0" smtClean="0">
                <a:solidFill>
                  <a:schemeClr val="accent1"/>
                </a:solidFill>
              </a:rPr>
            </a:br>
            <a:r>
              <a:rPr lang="de-DE" sz="1400" dirty="0" smtClean="0"/>
              <a:t>Ansgar N. Przesang; </a:t>
            </a:r>
            <a:r>
              <a:rPr lang="de-DE" sz="1400" dirty="0" err="1" smtClean="0"/>
              <a:t>diakonos</a:t>
            </a:r>
            <a:r>
              <a:rPr lang="de-DE" sz="1400" dirty="0" smtClean="0"/>
              <a:t> </a:t>
            </a:r>
            <a:r>
              <a:rPr lang="de-DE" sz="1400" dirty="0" err="1" smtClean="0"/>
              <a:t>e.K</a:t>
            </a:r>
            <a:r>
              <a:rPr lang="de-DE" sz="1400" dirty="0" smtClean="0"/>
              <a:t>.</a:t>
            </a:r>
          </a:p>
          <a:p>
            <a:pPr>
              <a:spcAft>
                <a:spcPts val="1800"/>
              </a:spcAft>
            </a:pPr>
            <a:r>
              <a:rPr lang="de-DE" sz="1400" b="1" dirty="0">
                <a:solidFill>
                  <a:schemeClr val="accent1"/>
                </a:solidFill>
              </a:rPr>
              <a:t>Verlag, Vertrieb: </a:t>
            </a:r>
            <a:r>
              <a:rPr lang="de-DE" sz="1400" b="1" dirty="0" smtClean="0">
                <a:solidFill>
                  <a:schemeClr val="accent1"/>
                </a:solidFill>
              </a:rPr>
              <a:t/>
            </a:r>
            <a:br>
              <a:rPr lang="de-DE" sz="1400" b="1" dirty="0" smtClean="0">
                <a:solidFill>
                  <a:schemeClr val="accent1"/>
                </a:solidFill>
              </a:rPr>
            </a:br>
            <a:r>
              <a:rPr lang="de-DE" sz="1400" dirty="0" err="1" smtClean="0"/>
              <a:t>diakonos</a:t>
            </a:r>
            <a:r>
              <a:rPr lang="de-DE" sz="1400" dirty="0" smtClean="0"/>
              <a:t> </a:t>
            </a:r>
            <a:r>
              <a:rPr lang="de-DE" sz="1400" dirty="0" err="1" smtClean="0"/>
              <a:t>e.K</a:t>
            </a:r>
            <a:r>
              <a:rPr lang="de-DE" sz="1400" dirty="0" smtClean="0"/>
              <a:t>. </a:t>
            </a:r>
            <a:r>
              <a:rPr lang="de-DE" sz="1400" dirty="0">
                <a:sym typeface="Wingdings" panose="05000000000000000000" pitchFamily="2" charset="2"/>
              </a:rPr>
              <a:t> </a:t>
            </a:r>
            <a:r>
              <a:rPr lang="de-DE" sz="1400" dirty="0" smtClean="0"/>
              <a:t>Bruno-Möhring-Straße 5e</a:t>
            </a:r>
            <a:r>
              <a:rPr lang="de-DE" sz="1400" dirty="0">
                <a:sym typeface="Wingdings" panose="05000000000000000000" pitchFamily="2" charset="2"/>
              </a:rPr>
              <a:t>  </a:t>
            </a:r>
            <a:r>
              <a:rPr lang="de-DE" sz="1400" dirty="0" smtClean="0"/>
              <a:t>12277 Berlin</a:t>
            </a:r>
            <a:br>
              <a:rPr lang="de-DE" sz="1400" dirty="0" smtClean="0"/>
            </a:br>
            <a:r>
              <a:rPr lang="de-DE" sz="1400" dirty="0">
                <a:sym typeface="Wingdings" panose="05000000000000000000" pitchFamily="2" charset="2"/>
              </a:rPr>
              <a:t> </a:t>
            </a:r>
            <a:r>
              <a:rPr lang="de-DE" sz="1400" dirty="0" smtClean="0"/>
              <a:t>www.diakonos.eu</a:t>
            </a:r>
            <a:r>
              <a:rPr lang="de-DE" sz="1400" dirty="0" smtClean="0">
                <a:sym typeface="Wingdings" panose="05000000000000000000" pitchFamily="2" charset="2"/>
              </a:rPr>
              <a:t> </a:t>
            </a:r>
            <a:r>
              <a:rPr lang="de-DE" sz="1400" dirty="0">
                <a:sym typeface="Wingdings" panose="05000000000000000000" pitchFamily="2" charset="2"/>
              </a:rPr>
              <a:t> </a:t>
            </a:r>
            <a:r>
              <a:rPr lang="de-DE" sz="1400" dirty="0" smtClean="0"/>
              <a:t>medien@diakonos.eu</a:t>
            </a:r>
            <a:r>
              <a:rPr lang="de-DE" sz="1400" dirty="0">
                <a:sym typeface="Wingdings" panose="05000000000000000000" pitchFamily="2" charset="2"/>
              </a:rPr>
              <a:t> </a:t>
            </a:r>
            <a:r>
              <a:rPr lang="de-DE" sz="1400" dirty="0" smtClean="0">
                <a:sym typeface="Wingdings" panose="05000000000000000000" pitchFamily="2" charset="2"/>
              </a:rPr>
              <a:t/>
            </a:r>
            <a:br>
              <a:rPr lang="de-DE" sz="1400" dirty="0" smtClean="0">
                <a:sym typeface="Wingdings" panose="05000000000000000000" pitchFamily="2" charset="2"/>
              </a:rPr>
            </a:br>
            <a:r>
              <a:rPr lang="de-DE" sz="1400" dirty="0" smtClean="0">
                <a:sym typeface="Wingdings" panose="05000000000000000000" pitchFamily="2" charset="2"/>
              </a:rPr>
              <a:t> </a:t>
            </a:r>
            <a:r>
              <a:rPr lang="de-DE" sz="1400" dirty="0" smtClean="0"/>
              <a:t>Tel. (030) 994 993-71</a:t>
            </a:r>
            <a:r>
              <a:rPr lang="de-DE" sz="1400" dirty="0">
                <a:sym typeface="Wingdings" panose="05000000000000000000" pitchFamily="2" charset="2"/>
              </a:rPr>
              <a:t>  </a:t>
            </a:r>
            <a:r>
              <a:rPr lang="de-DE" sz="1400" dirty="0" smtClean="0"/>
              <a:t>Fax (030) 994 993-72</a:t>
            </a:r>
            <a:endParaRPr lang="de-DE" sz="1400" dirty="0"/>
          </a:p>
        </p:txBody>
      </p:sp>
      <p:pic>
        <p:nvPicPr>
          <p:cNvPr id="1026" name="Picture 2" descr="SmallLogo"/>
          <p:cNvPicPr>
            <a:picLocks noChangeAspect="1" noChangeArrowheads="1"/>
          </p:cNvPicPr>
          <p:nvPr/>
        </p:nvPicPr>
        <p:blipFill>
          <a:blip r:embed="rId2" cstate="print">
            <a:extLst>
              <a:ext uri="{28A0092B-C50C-407E-A947-70E740481C1C}">
                <a14:useLocalDpi xmlns:a14="http://schemas.microsoft.com/office/drawing/2010/main" val="0"/>
              </a:ext>
            </a:extLst>
          </a:blip>
          <a:srcRect t="19926" b="15495"/>
          <a:stretch>
            <a:fillRect/>
          </a:stretch>
        </p:blipFill>
        <p:spPr bwMode="auto">
          <a:xfrm>
            <a:off x="6732240" y="3312065"/>
            <a:ext cx="1628775" cy="635000"/>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7" name="Picture 3" descr="diakonos_publishing_blau_h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4110" y="5348015"/>
            <a:ext cx="585788" cy="539750"/>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descr="diakonos_medien_h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5379" y="6165323"/>
            <a:ext cx="603251" cy="539750"/>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Grafi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4452" y="4197497"/>
            <a:ext cx="825104" cy="872960"/>
          </a:xfrm>
          <a:prstGeom prst="rect">
            <a:avLst/>
          </a:prstGeom>
        </p:spPr>
      </p:pic>
    </p:spTree>
    <p:extLst>
      <p:ext uri="{BB962C8B-B14F-4D97-AF65-F5344CB8AC3E}">
        <p14:creationId xmlns:p14="http://schemas.microsoft.com/office/powerpoint/2010/main" val="1795728434"/>
      </p:ext>
    </p:extLst>
  </p:cSld>
  <p:clrMapOvr>
    <a:masterClrMapping/>
  </p:clrMapOvr>
  <p:transition spd="med">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ieren 6"/>
          <p:cNvGrpSpPr/>
          <p:nvPr/>
        </p:nvGrpSpPr>
        <p:grpSpPr>
          <a:xfrm>
            <a:off x="539552" y="1028434"/>
            <a:ext cx="7998918" cy="3155270"/>
            <a:chOff x="539552" y="1044785"/>
            <a:chExt cx="7998918" cy="3155270"/>
          </a:xfrm>
        </p:grpSpPr>
        <p:sp>
          <p:nvSpPr>
            <p:cNvPr id="11" name="Rechteck 10"/>
            <p:cNvSpPr/>
            <p:nvPr/>
          </p:nvSpPr>
          <p:spPr>
            <a:xfrm>
              <a:off x="539552" y="1044785"/>
              <a:ext cx="7972906" cy="426917"/>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4" name="Rechteck 13"/>
            <p:cNvSpPr/>
            <p:nvPr/>
          </p:nvSpPr>
          <p:spPr>
            <a:xfrm>
              <a:off x="539552" y="2237117"/>
              <a:ext cx="7972906" cy="426917"/>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5" name="Rechteck 14"/>
            <p:cNvSpPr/>
            <p:nvPr/>
          </p:nvSpPr>
          <p:spPr>
            <a:xfrm>
              <a:off x="565564" y="3773138"/>
              <a:ext cx="7972906" cy="426917"/>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grpSp>
      <p:sp>
        <p:nvSpPr>
          <p:cNvPr id="3" name="Inhaltsplatzhalter 2"/>
          <p:cNvSpPr>
            <a:spLocks noGrp="1"/>
          </p:cNvSpPr>
          <p:nvPr>
            <p:ph sz="quarter" idx="11"/>
          </p:nvPr>
        </p:nvSpPr>
        <p:spPr/>
        <p:txBody>
          <a:bodyPr/>
          <a:lstStyle/>
          <a:p>
            <a:pPr lvl="1"/>
            <a:r>
              <a:rPr lang="de-DE" dirty="0" smtClean="0"/>
              <a:t>»Seht zu« bedeutet hier:</a:t>
            </a:r>
            <a:br>
              <a:rPr lang="de-DE" dirty="0" smtClean="0"/>
            </a:br>
            <a:r>
              <a:rPr lang="de-DE" dirty="0" smtClean="0"/>
              <a:t>aufpassen, sich hüten vor, achten auf</a:t>
            </a:r>
            <a:br>
              <a:rPr lang="de-DE" dirty="0" smtClean="0"/>
            </a:br>
            <a:endParaRPr lang="de-DE" dirty="0"/>
          </a:p>
          <a:p>
            <a:pPr lvl="1"/>
            <a:r>
              <a:rPr lang="de-DE" dirty="0" smtClean="0"/>
              <a:t>Andere Übersetzungsmöglichkeiten für »verachten«:</a:t>
            </a:r>
            <a:br>
              <a:rPr lang="de-DE" dirty="0" smtClean="0"/>
            </a:br>
            <a:r>
              <a:rPr lang="de-DE" dirty="0" smtClean="0"/>
              <a:t>geringschätzen, überheblich behandeln, herabsehen auf</a:t>
            </a:r>
            <a:br>
              <a:rPr lang="de-DE" dirty="0" smtClean="0"/>
            </a:br>
            <a:endParaRPr lang="de-DE" dirty="0"/>
          </a:p>
          <a:p>
            <a:pPr lvl="1"/>
            <a:r>
              <a:rPr lang="de-DE" dirty="0" smtClean="0"/>
              <a:t>»Diese Kleinen« verweist auf Vers 6 und meint keine Kinder, sondern »Diese Kleinen, die an mich glauben« also</a:t>
            </a:r>
            <a:br>
              <a:rPr lang="de-DE" dirty="0" smtClean="0"/>
            </a:br>
            <a:r>
              <a:rPr lang="de-DE" dirty="0" smtClean="0"/>
              <a:t>Gläubige = Christen.</a:t>
            </a:r>
          </a:p>
        </p:txBody>
      </p:sp>
      <p:sp>
        <p:nvSpPr>
          <p:cNvPr id="2" name="Titel 1"/>
          <p:cNvSpPr>
            <a:spLocks noGrp="1"/>
          </p:cNvSpPr>
          <p:nvPr>
            <p:ph type="title"/>
          </p:nvPr>
        </p:nvSpPr>
        <p:spPr/>
        <p:txBody>
          <a:bodyPr/>
          <a:lstStyle/>
          <a:p>
            <a:r>
              <a:rPr lang="de-DE" dirty="0" err="1">
                <a:solidFill>
                  <a:schemeClr val="accent1"/>
                </a:solidFill>
              </a:rPr>
              <a:t>Mt</a:t>
            </a:r>
            <a:r>
              <a:rPr lang="de-DE" dirty="0">
                <a:solidFill>
                  <a:schemeClr val="accent1"/>
                </a:solidFill>
              </a:rPr>
              <a:t> 18,10–14:</a:t>
            </a:r>
            <a:r>
              <a:rPr lang="de-DE" dirty="0"/>
              <a:t> </a:t>
            </a:r>
            <a:r>
              <a:rPr lang="de-DE" dirty="0" smtClean="0"/>
              <a:t>Wörter verstehen</a:t>
            </a:r>
            <a:endParaRPr lang="de-DE" dirty="0"/>
          </a:p>
        </p:txBody>
      </p:sp>
      <p:sp>
        <p:nvSpPr>
          <p:cNvPr id="13" name="Rechteck 12"/>
          <p:cNvSpPr/>
          <p:nvPr/>
        </p:nvSpPr>
        <p:spPr>
          <a:xfrm>
            <a:off x="8316416" y="91198"/>
            <a:ext cx="789642" cy="400110"/>
          </a:xfrm>
          <a:prstGeom prst="rect">
            <a:avLst/>
          </a:prstGeom>
        </p:spPr>
        <p:txBody>
          <a:bodyPr wrap="square">
            <a:spAutoFit/>
          </a:bodyPr>
          <a:lstStyle/>
          <a:p>
            <a:pPr algn="r"/>
            <a:r>
              <a:rPr lang="de-DE" sz="2000" dirty="0" smtClean="0">
                <a:latin typeface="FontAwesome" pitchFamily="2" charset="0"/>
              </a:rPr>
              <a:t> </a:t>
            </a:r>
            <a:r>
              <a:rPr lang="de-DE" dirty="0" smtClean="0">
                <a:latin typeface="Numberpile Reversed" panose="050A0504030000020004" pitchFamily="18" charset="0"/>
              </a:rPr>
              <a:t>S</a:t>
            </a:r>
            <a:endParaRPr lang="de-DE" dirty="0"/>
          </a:p>
        </p:txBody>
      </p:sp>
    </p:spTree>
    <p:extLst>
      <p:ext uri="{BB962C8B-B14F-4D97-AF65-F5344CB8AC3E}">
        <p14:creationId xmlns:p14="http://schemas.microsoft.com/office/powerpoint/2010/main" val="3451754161"/>
      </p:ext>
    </p:extLst>
  </p:cSld>
  <p:clrMapOvr>
    <a:masterClrMapping/>
  </p:clrMapOvr>
  <p:transition spd="med">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Mt 18,10–14: Sieh Geschwister mit den Augen Gottes!</a:t>
            </a:r>
            <a:endParaRPr lang="de-DE" dirty="0"/>
          </a:p>
        </p:txBody>
      </p:sp>
      <p:sp>
        <p:nvSpPr>
          <p:cNvPr id="13" name="Rechteck 12"/>
          <p:cNvSpPr/>
          <p:nvPr/>
        </p:nvSpPr>
        <p:spPr>
          <a:xfrm>
            <a:off x="8316416" y="91198"/>
            <a:ext cx="789642" cy="400110"/>
          </a:xfrm>
          <a:prstGeom prst="rect">
            <a:avLst/>
          </a:prstGeom>
        </p:spPr>
        <p:txBody>
          <a:bodyPr wrap="square">
            <a:spAutoFit/>
          </a:bodyPr>
          <a:lstStyle/>
          <a:p>
            <a:pPr algn="r"/>
            <a:r>
              <a:rPr lang="de-DE" sz="2000" dirty="0" smtClean="0">
                <a:latin typeface="FontAwesome" pitchFamily="2" charset="0"/>
              </a:rPr>
              <a:t> </a:t>
            </a:r>
            <a:r>
              <a:rPr lang="de-DE" dirty="0" smtClean="0">
                <a:latin typeface="Numberpile Reversed" panose="050A0504030000020004" pitchFamily="18" charset="0"/>
              </a:rPr>
              <a:t>U</a:t>
            </a:r>
            <a:endParaRPr lang="de-DE" dirty="0"/>
          </a:p>
        </p:txBody>
      </p:sp>
      <p:pic>
        <p:nvPicPr>
          <p:cNvPr id="16" name="Inhaltsplatzhalter 15"/>
          <p:cNvPicPr>
            <a:picLocks noGrp="1" noChangeAspect="1"/>
          </p:cNvPicPr>
          <p:nvPr>
            <p:ph sz="quarter" idx="11"/>
          </p:nvPr>
        </p:nvPicPr>
        <p:blipFill>
          <a:blip r:embed="rId2"/>
          <a:stretch>
            <a:fillRect/>
          </a:stretch>
        </p:blipFill>
        <p:spPr>
          <a:xfrm>
            <a:off x="361016" y="836712"/>
            <a:ext cx="8682797" cy="5112568"/>
          </a:xfrm>
          <a:prstGeom prst="rect">
            <a:avLst/>
          </a:prstGeom>
        </p:spPr>
      </p:pic>
    </p:spTree>
    <p:extLst>
      <p:ext uri="{BB962C8B-B14F-4D97-AF65-F5344CB8AC3E}">
        <p14:creationId xmlns:p14="http://schemas.microsoft.com/office/powerpoint/2010/main" val="2679934081"/>
      </p:ext>
    </p:extLst>
  </p:cSld>
  <p:clrMapOvr>
    <a:masterClrMapping/>
  </p:clrMapOvr>
  <p:transition spd="med">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smtClean="0"/>
              <a:t>III: </a:t>
            </a:r>
            <a:r>
              <a:rPr lang="de-DE" dirty="0" err="1"/>
              <a:t>Mt</a:t>
            </a:r>
            <a:r>
              <a:rPr lang="de-DE" dirty="0"/>
              <a:t> </a:t>
            </a:r>
            <a:r>
              <a:rPr lang="de-DE" dirty="0" smtClean="0"/>
              <a:t>18,10–14</a:t>
            </a:r>
            <a:endParaRPr lang="de-DE" dirty="0"/>
          </a:p>
        </p:txBody>
      </p:sp>
      <p:sp>
        <p:nvSpPr>
          <p:cNvPr id="3" name="Titel 2"/>
          <p:cNvSpPr>
            <a:spLocks noGrp="1"/>
          </p:cNvSpPr>
          <p:nvPr>
            <p:ph type="title"/>
          </p:nvPr>
        </p:nvSpPr>
        <p:spPr/>
        <p:txBody>
          <a:bodyPr/>
          <a:lstStyle/>
          <a:p>
            <a:r>
              <a:rPr lang="de-DE" dirty="0" smtClean="0"/>
              <a:t>Zwei gute Gründe, andere Gläubige nicht zu verachten.</a:t>
            </a:r>
            <a:endParaRPr lang="de-DE" dirty="0"/>
          </a:p>
        </p:txBody>
      </p:sp>
    </p:spTree>
    <p:extLst>
      <p:ext uri="{BB962C8B-B14F-4D97-AF65-F5344CB8AC3E}">
        <p14:creationId xmlns:p14="http://schemas.microsoft.com/office/powerpoint/2010/main" val="26484043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smtClean="0"/>
              <a:t>IV: </a:t>
            </a:r>
            <a:r>
              <a:rPr lang="de-DE" dirty="0" err="1"/>
              <a:t>Mt</a:t>
            </a:r>
            <a:r>
              <a:rPr lang="de-DE" dirty="0"/>
              <a:t> </a:t>
            </a:r>
            <a:r>
              <a:rPr lang="de-DE" dirty="0" smtClean="0"/>
              <a:t>18,15–21</a:t>
            </a:r>
            <a:endParaRPr lang="de-DE" dirty="0"/>
          </a:p>
        </p:txBody>
      </p:sp>
      <p:sp>
        <p:nvSpPr>
          <p:cNvPr id="3" name="Titel 2"/>
          <p:cNvSpPr>
            <a:spLocks noGrp="1"/>
          </p:cNvSpPr>
          <p:nvPr>
            <p:ph type="title"/>
          </p:nvPr>
        </p:nvSpPr>
        <p:spPr/>
        <p:txBody>
          <a:bodyPr/>
          <a:lstStyle/>
          <a:p>
            <a:r>
              <a:rPr lang="de-DE" dirty="0" smtClean="0"/>
              <a:t>Geht den streunenden Geschwistern nach!</a:t>
            </a:r>
            <a:endParaRPr lang="de-DE" dirty="0"/>
          </a:p>
        </p:txBody>
      </p:sp>
    </p:spTree>
    <p:extLst>
      <p:ext uri="{BB962C8B-B14F-4D97-AF65-F5344CB8AC3E}">
        <p14:creationId xmlns:p14="http://schemas.microsoft.com/office/powerpoint/2010/main" val="13642362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err="1">
                <a:solidFill>
                  <a:schemeClr val="accent1"/>
                </a:solidFill>
              </a:rPr>
              <a:t>Mt</a:t>
            </a:r>
            <a:r>
              <a:rPr lang="de-DE" dirty="0">
                <a:solidFill>
                  <a:schemeClr val="accent1"/>
                </a:solidFill>
              </a:rPr>
              <a:t> </a:t>
            </a:r>
            <a:r>
              <a:rPr lang="de-DE" dirty="0" smtClean="0">
                <a:solidFill>
                  <a:schemeClr val="accent1"/>
                </a:solidFill>
              </a:rPr>
              <a:t>18,15–20:</a:t>
            </a:r>
            <a:r>
              <a:rPr lang="de-DE" dirty="0" smtClean="0"/>
              <a:t> Zusammenhang</a:t>
            </a:r>
            <a:endParaRPr lang="de-DE" dirty="0"/>
          </a:p>
        </p:txBody>
      </p:sp>
      <p:sp>
        <p:nvSpPr>
          <p:cNvPr id="6" name="Rechteck 5"/>
          <p:cNvSpPr/>
          <p:nvPr/>
        </p:nvSpPr>
        <p:spPr>
          <a:xfrm>
            <a:off x="8316416" y="91198"/>
            <a:ext cx="789642" cy="400110"/>
          </a:xfrm>
          <a:prstGeom prst="rect">
            <a:avLst/>
          </a:prstGeom>
        </p:spPr>
        <p:txBody>
          <a:bodyPr wrap="square">
            <a:spAutoFit/>
          </a:bodyPr>
          <a:lstStyle/>
          <a:p>
            <a:pPr algn="r"/>
            <a:r>
              <a:rPr lang="de-DE" sz="2000" dirty="0" smtClean="0">
                <a:latin typeface="FontAwesome" pitchFamily="2" charset="0"/>
              </a:rPr>
              <a:t> </a:t>
            </a:r>
            <a:r>
              <a:rPr lang="de-DE" dirty="0" smtClean="0">
                <a:latin typeface="Numberpile Reversed" panose="050A0504030000020004" pitchFamily="18" charset="0"/>
              </a:rPr>
              <a:t>W</a:t>
            </a:r>
            <a:endParaRPr lang="de-DE" dirty="0"/>
          </a:p>
        </p:txBody>
      </p:sp>
      <p:graphicFrame>
        <p:nvGraphicFramePr>
          <p:cNvPr id="8" name="Inhaltsplatzhalter 7"/>
          <p:cNvGraphicFramePr>
            <a:graphicFrameLocks noGrp="1"/>
          </p:cNvGraphicFramePr>
          <p:nvPr>
            <p:ph sz="quarter" idx="11"/>
            <p:extLst>
              <p:ext uri="{D42A27DB-BD31-4B8C-83A1-F6EECF244321}">
                <p14:modId xmlns:p14="http://schemas.microsoft.com/office/powerpoint/2010/main" val="4024741804"/>
              </p:ext>
            </p:extLst>
          </p:nvPr>
        </p:nvGraphicFramePr>
        <p:xfrm>
          <a:off x="360363" y="692150"/>
          <a:ext cx="8382000" cy="5919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472362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EE54C184-AF66-4FF2-AABF-9BBC4D5A6EA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7052BDFB-AF29-4462-B11B-4D160F5B751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8138A67A-9D07-4DE0-8E4C-3111DF1A8BA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B9B8E483-FC59-48BF-9579-02637774803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711F5CAC-F0A3-461F-B1D6-A8B7424C7E7B}"/>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935989CA-B426-47C3-9D26-DFC86426A39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graphicEl>
                                              <a:dgm id="{34AE60C2-38CB-4361-868A-A2593DF65F2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graphicEl>
                                              <a:dgm id="{7C4D36C5-897E-49F5-9835-A9EE7DF1BF2C}"/>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graphicEl>
                                              <a:dgm id="{4721A00A-789F-4A52-9FB2-DF6B269F03AC}"/>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graphicEl>
                                              <a:dgm id="{49F3104C-178E-46C9-8637-66123F10091F}"/>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graphicEl>
                                              <a:dgm id="{494E5B5A-3E41-4FDE-A5B9-08C02970428C}"/>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graphicEl>
                                              <a:dgm id="{1CD529EC-6738-49CF-9B1D-1DBB6B497C62}"/>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graphicEl>
                                              <a:dgm id="{7B0B812E-D402-4DF8-88AF-38A251FEEE67}"/>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graphicEl>
                                              <a:dgm id="{3913DCB3-8F91-4935-A086-51CCC0C8C7F9}"/>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
                                            <p:graphicEl>
                                              <a:dgm id="{5DB409BF-6FC0-4EE6-A8DF-168C40DC1BE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err="1">
                <a:solidFill>
                  <a:schemeClr val="accent1"/>
                </a:solidFill>
              </a:rPr>
              <a:t>Mt</a:t>
            </a:r>
            <a:r>
              <a:rPr lang="de-DE" dirty="0">
                <a:solidFill>
                  <a:schemeClr val="accent1"/>
                </a:solidFill>
              </a:rPr>
              <a:t> </a:t>
            </a:r>
            <a:r>
              <a:rPr lang="de-DE" dirty="0" smtClean="0">
                <a:solidFill>
                  <a:schemeClr val="accent1"/>
                </a:solidFill>
              </a:rPr>
              <a:t>18,15–20:</a:t>
            </a:r>
            <a:r>
              <a:rPr lang="de-DE" dirty="0" smtClean="0"/>
              <a:t> Zwei Arten vom Pferd zu fallen</a:t>
            </a:r>
            <a:endParaRPr lang="de-DE" dirty="0"/>
          </a:p>
        </p:txBody>
      </p:sp>
      <p:sp>
        <p:nvSpPr>
          <p:cNvPr id="6" name="Rechteck 5"/>
          <p:cNvSpPr/>
          <p:nvPr/>
        </p:nvSpPr>
        <p:spPr>
          <a:xfrm>
            <a:off x="8316416" y="91198"/>
            <a:ext cx="789642" cy="400110"/>
          </a:xfrm>
          <a:prstGeom prst="rect">
            <a:avLst/>
          </a:prstGeom>
        </p:spPr>
        <p:txBody>
          <a:bodyPr wrap="square">
            <a:spAutoFit/>
          </a:bodyPr>
          <a:lstStyle/>
          <a:p>
            <a:pPr algn="r"/>
            <a:r>
              <a:rPr lang="de-DE" sz="2000" dirty="0" smtClean="0">
                <a:latin typeface="FontAwesome" pitchFamily="2" charset="0"/>
              </a:rPr>
              <a:t> </a:t>
            </a:r>
            <a:r>
              <a:rPr lang="de-DE" dirty="0" smtClean="0">
                <a:latin typeface="Numberpile Reversed" panose="050A0504030000020004" pitchFamily="18" charset="0"/>
              </a:rPr>
              <a:t>W</a:t>
            </a:r>
            <a:endParaRPr lang="de-DE" dirty="0"/>
          </a:p>
        </p:txBody>
      </p:sp>
      <p:graphicFrame>
        <p:nvGraphicFramePr>
          <p:cNvPr id="3" name="Inhaltsplatzhalter 2"/>
          <p:cNvGraphicFramePr>
            <a:graphicFrameLocks noGrp="1"/>
          </p:cNvGraphicFramePr>
          <p:nvPr>
            <p:ph sz="quarter" idx="11"/>
            <p:extLst>
              <p:ext uri="{D42A27DB-BD31-4B8C-83A1-F6EECF244321}">
                <p14:modId xmlns:p14="http://schemas.microsoft.com/office/powerpoint/2010/main" val="3253940567"/>
              </p:ext>
            </p:extLst>
          </p:nvPr>
        </p:nvGraphicFramePr>
        <p:xfrm>
          <a:off x="360363" y="692150"/>
          <a:ext cx="8382000" cy="5919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953983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graphicEl>
                                              <a:dgm id="{24D6E7BB-E1BA-495D-8FBD-C479DF8EAE14}"/>
                                            </p:graphicEl>
                                          </p:spTgt>
                                        </p:tgtEl>
                                        <p:attrNameLst>
                                          <p:attrName>style.visibility</p:attrName>
                                        </p:attrNameLst>
                                      </p:cBhvr>
                                      <p:to>
                                        <p:strVal val="visible"/>
                                      </p:to>
                                    </p:set>
                                    <p:animEffect transition="in" filter="fade">
                                      <p:cBhvr>
                                        <p:cTn id="7" dur="500"/>
                                        <p:tgtEl>
                                          <p:spTgt spid="3">
                                            <p:graphicEl>
                                              <a:dgm id="{24D6E7BB-E1BA-495D-8FBD-C479DF8EAE1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B0DB5F41-B8F1-4FC6-92B6-45614220085B}"/>
                                            </p:graphicEl>
                                          </p:spTgt>
                                        </p:tgtEl>
                                        <p:attrNameLst>
                                          <p:attrName>style.visibility</p:attrName>
                                        </p:attrNameLst>
                                      </p:cBhvr>
                                      <p:to>
                                        <p:strVal val="visible"/>
                                      </p:to>
                                    </p:set>
                                    <p:animEffect transition="in" filter="fade">
                                      <p:cBhvr>
                                        <p:cTn id="12" dur="500"/>
                                        <p:tgtEl>
                                          <p:spTgt spid="3">
                                            <p:graphicEl>
                                              <a:dgm id="{B0DB5F41-B8F1-4FC6-92B6-45614220085B}"/>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graphicEl>
                                              <a:dgm id="{CB28077C-90CD-4ACA-834F-8868E5172D7D}"/>
                                            </p:graphicEl>
                                          </p:spTgt>
                                        </p:tgtEl>
                                        <p:attrNameLst>
                                          <p:attrName>style.visibility</p:attrName>
                                        </p:attrNameLst>
                                      </p:cBhvr>
                                      <p:to>
                                        <p:strVal val="visible"/>
                                      </p:to>
                                    </p:set>
                                    <p:animEffect transition="in" filter="fade">
                                      <p:cBhvr>
                                        <p:cTn id="15" dur="500"/>
                                        <p:tgtEl>
                                          <p:spTgt spid="3">
                                            <p:graphicEl>
                                              <a:dgm id="{CB28077C-90CD-4ACA-834F-8868E5172D7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graphicEl>
                                              <a:dgm id="{508E97E8-3AF8-47F1-A118-64F03E424B6C}"/>
                                            </p:graphicEl>
                                          </p:spTgt>
                                        </p:tgtEl>
                                        <p:attrNameLst>
                                          <p:attrName>style.visibility</p:attrName>
                                        </p:attrNameLst>
                                      </p:cBhvr>
                                      <p:to>
                                        <p:strVal val="visible"/>
                                      </p:to>
                                    </p:set>
                                    <p:animEffect transition="in" filter="fade">
                                      <p:cBhvr>
                                        <p:cTn id="20" dur="500"/>
                                        <p:tgtEl>
                                          <p:spTgt spid="3">
                                            <p:graphicEl>
                                              <a:dgm id="{508E97E8-3AF8-47F1-A118-64F03E424B6C}"/>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graphicEl>
                                              <a:dgm id="{005E326C-3A12-4E90-A677-A39DE0517B65}"/>
                                            </p:graphicEl>
                                          </p:spTgt>
                                        </p:tgtEl>
                                        <p:attrNameLst>
                                          <p:attrName>style.visibility</p:attrName>
                                        </p:attrNameLst>
                                      </p:cBhvr>
                                      <p:to>
                                        <p:strVal val="visible"/>
                                      </p:to>
                                    </p:set>
                                    <p:animEffect transition="in" filter="fade">
                                      <p:cBhvr>
                                        <p:cTn id="23" dur="500"/>
                                        <p:tgtEl>
                                          <p:spTgt spid="3">
                                            <p:graphicEl>
                                              <a:dgm id="{005E326C-3A12-4E90-A677-A39DE0517B6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pieren 15"/>
          <p:cNvGrpSpPr/>
          <p:nvPr/>
        </p:nvGrpSpPr>
        <p:grpSpPr>
          <a:xfrm>
            <a:off x="323528" y="1065057"/>
            <a:ext cx="8711196" cy="5242945"/>
            <a:chOff x="323528" y="1065057"/>
            <a:chExt cx="8711196" cy="5242945"/>
          </a:xfrm>
        </p:grpSpPr>
        <p:sp>
          <p:nvSpPr>
            <p:cNvPr id="8" name="Rechteck 7"/>
            <p:cNvSpPr/>
            <p:nvPr/>
          </p:nvSpPr>
          <p:spPr>
            <a:xfrm>
              <a:off x="323528" y="1065057"/>
              <a:ext cx="8711196" cy="426917"/>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9" name="Rechteck 8"/>
            <p:cNvSpPr/>
            <p:nvPr/>
          </p:nvSpPr>
          <p:spPr>
            <a:xfrm>
              <a:off x="323528" y="1874862"/>
              <a:ext cx="8711196" cy="426917"/>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0" name="Rechteck 9"/>
            <p:cNvSpPr/>
            <p:nvPr/>
          </p:nvSpPr>
          <p:spPr>
            <a:xfrm>
              <a:off x="323528" y="2668765"/>
              <a:ext cx="8711196" cy="426917"/>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2" name="Rechteck 11"/>
            <p:cNvSpPr/>
            <p:nvPr/>
          </p:nvSpPr>
          <p:spPr>
            <a:xfrm>
              <a:off x="323528" y="3494472"/>
              <a:ext cx="8711196" cy="426917"/>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3" name="Rechteck 12"/>
            <p:cNvSpPr/>
            <p:nvPr/>
          </p:nvSpPr>
          <p:spPr>
            <a:xfrm>
              <a:off x="323528" y="4297722"/>
              <a:ext cx="8711196" cy="426917"/>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4" name="Rechteck 13"/>
            <p:cNvSpPr/>
            <p:nvPr/>
          </p:nvSpPr>
          <p:spPr>
            <a:xfrm>
              <a:off x="323528" y="5082704"/>
              <a:ext cx="8711196" cy="426917"/>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5" name="Rechteck 14"/>
            <p:cNvSpPr/>
            <p:nvPr/>
          </p:nvSpPr>
          <p:spPr>
            <a:xfrm>
              <a:off x="323528" y="5881085"/>
              <a:ext cx="8711196" cy="426917"/>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grpSp>
      <p:sp>
        <p:nvSpPr>
          <p:cNvPr id="11" name="Inhaltsplatzhalter 2"/>
          <p:cNvSpPr>
            <a:spLocks noGrp="1"/>
          </p:cNvSpPr>
          <p:nvPr>
            <p:ph sz="quarter" idx="11"/>
          </p:nvPr>
        </p:nvSpPr>
        <p:spPr>
          <a:xfrm>
            <a:off x="361017" y="692696"/>
            <a:ext cx="8382000" cy="5919457"/>
          </a:xfrm>
        </p:spPr>
        <p:txBody>
          <a:bodyPr/>
          <a:lstStyle/>
          <a:p>
            <a:pPr marL="39787" lvl="1" indent="0">
              <a:lnSpc>
                <a:spcPct val="110000"/>
              </a:lnSpc>
              <a:spcAft>
                <a:spcPts val="0"/>
              </a:spcAft>
              <a:buNone/>
            </a:pPr>
            <a:r>
              <a:rPr lang="de-DE" dirty="0" smtClean="0"/>
              <a:t>Erste Phase (1Joh 5,16)</a:t>
            </a:r>
          </a:p>
          <a:p>
            <a:pPr marL="39787" lvl="1" indent="0">
              <a:lnSpc>
                <a:spcPct val="110000"/>
              </a:lnSpc>
              <a:spcAft>
                <a:spcPts val="0"/>
              </a:spcAft>
              <a:buNone/>
            </a:pPr>
            <a:r>
              <a:rPr lang="de-DE" dirty="0" smtClean="0"/>
              <a:t>Alleine beten </a:t>
            </a:r>
          </a:p>
          <a:p>
            <a:pPr marL="39787" lvl="1" indent="0">
              <a:lnSpc>
                <a:spcPct val="110000"/>
              </a:lnSpc>
              <a:spcAft>
                <a:spcPts val="0"/>
              </a:spcAft>
              <a:buNone/>
            </a:pPr>
            <a:r>
              <a:rPr lang="de-DE" dirty="0" smtClean="0"/>
              <a:t>Mögliche Ziele dieser Phase</a:t>
            </a:r>
          </a:p>
          <a:p>
            <a:pPr marL="39787" lvl="1" indent="0">
              <a:lnSpc>
                <a:spcPct val="110000"/>
              </a:lnSpc>
              <a:spcAft>
                <a:spcPts val="0"/>
              </a:spcAft>
              <a:buNone/>
            </a:pPr>
            <a:r>
              <a:rPr lang="de-DE" dirty="0" smtClean="0"/>
              <a:t>Göttliche Einsicht für mich; Buße für das Geschwisterchen</a:t>
            </a:r>
            <a:endParaRPr lang="de-DE" dirty="0"/>
          </a:p>
          <a:p>
            <a:pPr marL="39787" lvl="1" indent="0">
              <a:lnSpc>
                <a:spcPct val="110000"/>
              </a:lnSpc>
              <a:spcAft>
                <a:spcPts val="0"/>
              </a:spcAft>
              <a:buNone/>
            </a:pPr>
            <a:r>
              <a:rPr lang="de-DE" dirty="0" smtClean="0"/>
              <a:t>Zweite Phase (Mt. 18,15)</a:t>
            </a:r>
          </a:p>
          <a:p>
            <a:pPr marL="39787" lvl="1" indent="0">
              <a:lnSpc>
                <a:spcPct val="110000"/>
              </a:lnSpc>
              <a:spcAft>
                <a:spcPts val="0"/>
              </a:spcAft>
              <a:buNone/>
            </a:pPr>
            <a:r>
              <a:rPr lang="de-DE" dirty="0" smtClean="0"/>
              <a:t>Gehe hin und überführe unter vier Augen!</a:t>
            </a:r>
          </a:p>
          <a:p>
            <a:pPr marL="39787" lvl="1" indent="0">
              <a:lnSpc>
                <a:spcPct val="110000"/>
              </a:lnSpc>
              <a:spcAft>
                <a:spcPts val="0"/>
              </a:spcAft>
              <a:buNone/>
            </a:pPr>
            <a:r>
              <a:rPr lang="de-DE" dirty="0" smtClean="0"/>
              <a:t>Ziel dieser (und aller) Phasen</a:t>
            </a:r>
          </a:p>
          <a:p>
            <a:pPr marL="39787" lvl="1" indent="0">
              <a:lnSpc>
                <a:spcPct val="110000"/>
              </a:lnSpc>
              <a:spcAft>
                <a:spcPts val="0"/>
              </a:spcAft>
              <a:buNone/>
            </a:pPr>
            <a:r>
              <a:rPr lang="de-DE" dirty="0" smtClean="0"/>
              <a:t>Gewinnen – vor allem für den Hirten, möglichst die Herde.</a:t>
            </a:r>
          </a:p>
          <a:p>
            <a:pPr marL="39787" lvl="1" indent="0">
              <a:lnSpc>
                <a:spcPct val="110000"/>
              </a:lnSpc>
              <a:spcAft>
                <a:spcPts val="0"/>
              </a:spcAft>
              <a:buNone/>
            </a:pPr>
            <a:r>
              <a:rPr lang="de-DE" dirty="0" smtClean="0"/>
              <a:t>Dritte Phase (Mt. 18,16)</a:t>
            </a:r>
          </a:p>
          <a:p>
            <a:pPr marL="39787" lvl="1" indent="0">
              <a:lnSpc>
                <a:spcPct val="110000"/>
              </a:lnSpc>
              <a:spcAft>
                <a:spcPts val="0"/>
              </a:spcAft>
              <a:buNone/>
            </a:pPr>
            <a:r>
              <a:rPr lang="de-DE" dirty="0" smtClean="0"/>
              <a:t>Überführe mit ein, zwei weiteren Personen</a:t>
            </a:r>
          </a:p>
          <a:p>
            <a:pPr marL="39787" lvl="1" indent="0">
              <a:lnSpc>
                <a:spcPct val="110000"/>
              </a:lnSpc>
              <a:spcAft>
                <a:spcPts val="0"/>
              </a:spcAft>
              <a:buNone/>
            </a:pPr>
            <a:r>
              <a:rPr lang="de-DE" dirty="0" smtClean="0"/>
              <a:t>Vierte Phase (Mt. 18,17a)</a:t>
            </a:r>
          </a:p>
          <a:p>
            <a:pPr marL="39787" lvl="1" indent="0">
              <a:lnSpc>
                <a:spcPct val="110000"/>
              </a:lnSpc>
              <a:spcAft>
                <a:spcPts val="0"/>
              </a:spcAft>
              <a:buNone/>
            </a:pPr>
            <a:r>
              <a:rPr lang="de-DE" dirty="0" smtClean="0"/>
              <a:t>Sage es der »Gemeinde«. Diese äußert sich kreativ.</a:t>
            </a:r>
            <a:endParaRPr lang="de-DE" dirty="0"/>
          </a:p>
          <a:p>
            <a:pPr marL="39787" lvl="1" indent="0">
              <a:lnSpc>
                <a:spcPct val="110000"/>
              </a:lnSpc>
              <a:spcAft>
                <a:spcPts val="0"/>
              </a:spcAft>
              <a:buNone/>
            </a:pPr>
            <a:r>
              <a:rPr lang="de-DE" dirty="0" smtClean="0"/>
              <a:t>Fünfte Phase (Mt. 18,17b)</a:t>
            </a:r>
          </a:p>
          <a:p>
            <a:pPr marL="39787" lvl="1" indent="0">
              <a:lnSpc>
                <a:spcPct val="110000"/>
              </a:lnSpc>
              <a:spcAft>
                <a:spcPts val="0"/>
              </a:spcAft>
              <a:buNone/>
            </a:pPr>
            <a:r>
              <a:rPr lang="de-DE" dirty="0" smtClean="0"/>
              <a:t>Feststellungsbeschluss der Gemeinde: er gehört nicht dazu.</a:t>
            </a:r>
          </a:p>
          <a:p>
            <a:pPr marL="39787" lvl="1" indent="0">
              <a:lnSpc>
                <a:spcPct val="110000"/>
              </a:lnSpc>
              <a:spcAft>
                <a:spcPts val="0"/>
              </a:spcAft>
              <a:buNone/>
            </a:pPr>
            <a:r>
              <a:rPr lang="de-DE" dirty="0" smtClean="0"/>
              <a:t>Wiederherstellung ist auch danach möglich (2Kor 2,6-8)</a:t>
            </a:r>
          </a:p>
        </p:txBody>
      </p:sp>
      <p:sp>
        <p:nvSpPr>
          <p:cNvPr id="6" name="Rechteck 5"/>
          <p:cNvSpPr/>
          <p:nvPr/>
        </p:nvSpPr>
        <p:spPr>
          <a:xfrm>
            <a:off x="8316416" y="91198"/>
            <a:ext cx="789642" cy="400110"/>
          </a:xfrm>
          <a:prstGeom prst="rect">
            <a:avLst/>
          </a:prstGeom>
        </p:spPr>
        <p:txBody>
          <a:bodyPr wrap="square">
            <a:spAutoFit/>
          </a:bodyPr>
          <a:lstStyle/>
          <a:p>
            <a:pPr algn="r"/>
            <a:r>
              <a:rPr lang="de-DE" sz="2000" dirty="0" smtClean="0">
                <a:latin typeface="FontAwesome" pitchFamily="2" charset="0"/>
              </a:rPr>
              <a:t> </a:t>
            </a:r>
            <a:r>
              <a:rPr lang="de-DE" dirty="0" smtClean="0">
                <a:latin typeface="Numberpile Reversed" panose="050A0504030000020004" pitchFamily="18" charset="0"/>
              </a:rPr>
              <a:t>X</a:t>
            </a:r>
            <a:endParaRPr lang="de-DE" dirty="0"/>
          </a:p>
        </p:txBody>
      </p:sp>
      <p:sp>
        <p:nvSpPr>
          <p:cNvPr id="4" name="Titel 3"/>
          <p:cNvSpPr>
            <a:spLocks noGrp="1"/>
          </p:cNvSpPr>
          <p:nvPr>
            <p:ph type="title"/>
          </p:nvPr>
        </p:nvSpPr>
        <p:spPr/>
        <p:txBody>
          <a:bodyPr/>
          <a:lstStyle/>
          <a:p>
            <a:r>
              <a:rPr lang="de-DE" dirty="0" err="1">
                <a:solidFill>
                  <a:schemeClr val="accent1"/>
                </a:solidFill>
              </a:rPr>
              <a:t>Mt</a:t>
            </a:r>
            <a:r>
              <a:rPr lang="de-DE" dirty="0">
                <a:solidFill>
                  <a:schemeClr val="accent1"/>
                </a:solidFill>
              </a:rPr>
              <a:t> </a:t>
            </a:r>
            <a:r>
              <a:rPr lang="de-DE" dirty="0" smtClean="0">
                <a:solidFill>
                  <a:schemeClr val="accent1"/>
                </a:solidFill>
              </a:rPr>
              <a:t>18,15–20:</a:t>
            </a:r>
            <a:r>
              <a:rPr lang="de-DE" dirty="0" smtClean="0"/>
              <a:t> Zwei Arten vom Pferd zu fallen</a:t>
            </a:r>
            <a:endParaRPr lang="de-DE" dirty="0"/>
          </a:p>
        </p:txBody>
      </p:sp>
      <p:pic>
        <p:nvPicPr>
          <p:cNvPr id="17" name="Grafik 1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80444" y="615297"/>
            <a:ext cx="1096313" cy="1209266"/>
          </a:xfrm>
          <a:prstGeom prst="rect">
            <a:avLst/>
          </a:prstGeom>
        </p:spPr>
      </p:pic>
    </p:spTree>
    <p:extLst>
      <p:ext uri="{BB962C8B-B14F-4D97-AF65-F5344CB8AC3E}">
        <p14:creationId xmlns:p14="http://schemas.microsoft.com/office/powerpoint/2010/main" val="3314616342"/>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dissolve">
                                      <p:cBhvr>
                                        <p:cTn id="12" dur="2000"/>
                                        <p:tgtEl>
                                          <p:spTgt spid="11">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dissolve">
                                      <p:cBhvr>
                                        <p:cTn id="15" dur="20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dissolve">
                                      <p:cBhvr>
                                        <p:cTn id="20" dur="2000"/>
                                        <p:tgtEl>
                                          <p:spTgt spid="11">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dissolve">
                                      <p:cBhvr>
                                        <p:cTn id="23" dur="2000"/>
                                        <p:tgtEl>
                                          <p:spTgt spid="1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1">
                                            <p:txEl>
                                              <p:pRg st="5" end="5"/>
                                            </p:txEl>
                                          </p:spTgt>
                                        </p:tgtEl>
                                        <p:attrNameLst>
                                          <p:attrName>style.visibility</p:attrName>
                                        </p:attrNameLst>
                                      </p:cBhvr>
                                      <p:to>
                                        <p:strVal val="visible"/>
                                      </p:to>
                                    </p:set>
                                    <p:animEffect transition="in" filter="dissolve">
                                      <p:cBhvr>
                                        <p:cTn id="28" dur="2000"/>
                                        <p:tgtEl>
                                          <p:spTgt spid="11">
                                            <p:txEl>
                                              <p:pRg st="5" end="5"/>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Effect transition="in" filter="dissolve">
                                      <p:cBhvr>
                                        <p:cTn id="31" dur="2000"/>
                                        <p:tgtEl>
                                          <p:spTgt spid="1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1">
                                            <p:txEl>
                                              <p:pRg st="7" end="7"/>
                                            </p:txEl>
                                          </p:spTgt>
                                        </p:tgtEl>
                                        <p:attrNameLst>
                                          <p:attrName>style.visibility</p:attrName>
                                        </p:attrNameLst>
                                      </p:cBhvr>
                                      <p:to>
                                        <p:strVal val="visible"/>
                                      </p:to>
                                    </p:set>
                                    <p:animEffect transition="in" filter="dissolve">
                                      <p:cBhvr>
                                        <p:cTn id="36" dur="2000"/>
                                        <p:tgtEl>
                                          <p:spTgt spid="11">
                                            <p:txEl>
                                              <p:pRg st="7" end="7"/>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animEffect transition="in" filter="dissolve">
                                      <p:cBhvr>
                                        <p:cTn id="39" dur="2000"/>
                                        <p:tgtEl>
                                          <p:spTgt spid="11">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1">
                                            <p:txEl>
                                              <p:pRg st="9" end="9"/>
                                            </p:txEl>
                                          </p:spTgt>
                                        </p:tgtEl>
                                        <p:attrNameLst>
                                          <p:attrName>style.visibility</p:attrName>
                                        </p:attrNameLst>
                                      </p:cBhvr>
                                      <p:to>
                                        <p:strVal val="visible"/>
                                      </p:to>
                                    </p:set>
                                    <p:animEffect transition="in" filter="dissolve">
                                      <p:cBhvr>
                                        <p:cTn id="44" dur="2000"/>
                                        <p:tgtEl>
                                          <p:spTgt spid="11">
                                            <p:txEl>
                                              <p:pRg st="9" end="9"/>
                                            </p:txEl>
                                          </p:spTgt>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1">
                                            <p:txEl>
                                              <p:pRg st="10" end="10"/>
                                            </p:txEl>
                                          </p:spTgt>
                                        </p:tgtEl>
                                        <p:attrNameLst>
                                          <p:attrName>style.visibility</p:attrName>
                                        </p:attrNameLst>
                                      </p:cBhvr>
                                      <p:to>
                                        <p:strVal val="visible"/>
                                      </p:to>
                                    </p:set>
                                    <p:animEffect transition="in" filter="dissolve">
                                      <p:cBhvr>
                                        <p:cTn id="47" dur="2000"/>
                                        <p:tgtEl>
                                          <p:spTgt spid="11">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1">
                                            <p:txEl>
                                              <p:pRg st="11" end="11"/>
                                            </p:txEl>
                                          </p:spTgt>
                                        </p:tgtEl>
                                        <p:attrNameLst>
                                          <p:attrName>style.visibility</p:attrName>
                                        </p:attrNameLst>
                                      </p:cBhvr>
                                      <p:to>
                                        <p:strVal val="visible"/>
                                      </p:to>
                                    </p:set>
                                    <p:animEffect transition="in" filter="dissolve">
                                      <p:cBhvr>
                                        <p:cTn id="52" dur="2000"/>
                                        <p:tgtEl>
                                          <p:spTgt spid="11">
                                            <p:txEl>
                                              <p:pRg st="11" end="11"/>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1">
                                            <p:txEl>
                                              <p:pRg st="12" end="12"/>
                                            </p:txEl>
                                          </p:spTgt>
                                        </p:tgtEl>
                                        <p:attrNameLst>
                                          <p:attrName>style.visibility</p:attrName>
                                        </p:attrNameLst>
                                      </p:cBhvr>
                                      <p:to>
                                        <p:strVal val="visible"/>
                                      </p:to>
                                    </p:set>
                                    <p:animEffect transition="in" filter="dissolve">
                                      <p:cBhvr>
                                        <p:cTn id="55" dur="2000"/>
                                        <p:tgtEl>
                                          <p:spTgt spid="11">
                                            <p:txEl>
                                              <p:pRg st="12" end="1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11">
                                            <p:txEl>
                                              <p:pRg st="13" end="13"/>
                                            </p:txEl>
                                          </p:spTgt>
                                        </p:tgtEl>
                                        <p:attrNameLst>
                                          <p:attrName>style.visibility</p:attrName>
                                        </p:attrNameLst>
                                      </p:cBhvr>
                                      <p:to>
                                        <p:strVal val="visible"/>
                                      </p:to>
                                    </p:set>
                                    <p:animEffect transition="in" filter="dissolve">
                                      <p:cBhvr>
                                        <p:cTn id="60" dur="2000"/>
                                        <p:tgtEl>
                                          <p:spTgt spid="11">
                                            <p:txEl>
                                              <p:pRg st="13" end="1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11">
                                            <p:txEl>
                                              <p:pRg st="14" end="14"/>
                                            </p:txEl>
                                          </p:spTgt>
                                        </p:tgtEl>
                                        <p:attrNameLst>
                                          <p:attrName>style.visibility</p:attrName>
                                        </p:attrNameLst>
                                      </p:cBhvr>
                                      <p:to>
                                        <p:strVal val="visible"/>
                                      </p:to>
                                    </p:set>
                                    <p:animEffect transition="in" filter="dissolve">
                                      <p:cBhvr>
                                        <p:cTn id="65" dur="2000"/>
                                        <p:tgtEl>
                                          <p:spTgt spid="1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smtClean="0"/>
              <a:t>IV: </a:t>
            </a:r>
            <a:r>
              <a:rPr lang="de-DE" dirty="0" err="1"/>
              <a:t>Mt</a:t>
            </a:r>
            <a:r>
              <a:rPr lang="de-DE" dirty="0"/>
              <a:t> </a:t>
            </a:r>
            <a:r>
              <a:rPr lang="de-DE" dirty="0" smtClean="0"/>
              <a:t>18,15–21</a:t>
            </a:r>
            <a:endParaRPr lang="de-DE" dirty="0"/>
          </a:p>
        </p:txBody>
      </p:sp>
      <p:sp>
        <p:nvSpPr>
          <p:cNvPr id="3" name="Titel 2"/>
          <p:cNvSpPr>
            <a:spLocks noGrp="1"/>
          </p:cNvSpPr>
          <p:nvPr>
            <p:ph type="title"/>
          </p:nvPr>
        </p:nvSpPr>
        <p:spPr/>
        <p:txBody>
          <a:bodyPr/>
          <a:lstStyle/>
          <a:p>
            <a:r>
              <a:rPr lang="de-DE" dirty="0" smtClean="0"/>
              <a:t>Geht den streunenden Geschwistern nach!</a:t>
            </a:r>
            <a:endParaRPr lang="de-DE" dirty="0"/>
          </a:p>
        </p:txBody>
      </p:sp>
    </p:spTree>
    <p:extLst>
      <p:ext uri="{BB962C8B-B14F-4D97-AF65-F5344CB8AC3E}">
        <p14:creationId xmlns:p14="http://schemas.microsoft.com/office/powerpoint/2010/main" val="36997166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a:t>IV: </a:t>
            </a:r>
            <a:r>
              <a:rPr lang="de-DE" dirty="0" err="1"/>
              <a:t>Mt</a:t>
            </a:r>
            <a:r>
              <a:rPr lang="de-DE" dirty="0"/>
              <a:t> </a:t>
            </a:r>
            <a:r>
              <a:rPr lang="de-DE" dirty="0" smtClean="0"/>
              <a:t>18,21–35</a:t>
            </a:r>
            <a:endParaRPr lang="de-DE" dirty="0"/>
          </a:p>
        </p:txBody>
      </p:sp>
      <p:sp>
        <p:nvSpPr>
          <p:cNvPr id="3" name="Titel 2"/>
          <p:cNvSpPr>
            <a:spLocks noGrp="1"/>
          </p:cNvSpPr>
          <p:nvPr>
            <p:ph type="title"/>
          </p:nvPr>
        </p:nvSpPr>
        <p:spPr/>
        <p:txBody>
          <a:bodyPr/>
          <a:lstStyle/>
          <a:p>
            <a:r>
              <a:rPr lang="de-DE" dirty="0" smtClean="0"/>
              <a:t>Vergebung ist alternativlos.</a:t>
            </a:r>
            <a:endParaRPr lang="de-DE" dirty="0"/>
          </a:p>
        </p:txBody>
      </p:sp>
    </p:spTree>
    <p:extLst>
      <p:ext uri="{BB962C8B-B14F-4D97-AF65-F5344CB8AC3E}">
        <p14:creationId xmlns:p14="http://schemas.microsoft.com/office/powerpoint/2010/main" val="13771869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err="1">
                <a:solidFill>
                  <a:schemeClr val="accent1"/>
                </a:solidFill>
              </a:rPr>
              <a:t>Mt</a:t>
            </a:r>
            <a:r>
              <a:rPr lang="de-DE" dirty="0">
                <a:solidFill>
                  <a:schemeClr val="accent1"/>
                </a:solidFill>
              </a:rPr>
              <a:t> </a:t>
            </a:r>
            <a:r>
              <a:rPr lang="de-DE" dirty="0" smtClean="0">
                <a:solidFill>
                  <a:schemeClr val="accent1"/>
                </a:solidFill>
              </a:rPr>
              <a:t>18,21–35:</a:t>
            </a:r>
            <a:r>
              <a:rPr lang="de-DE" dirty="0" smtClean="0"/>
              <a:t> Gliederung des Textes</a:t>
            </a:r>
            <a:endParaRPr lang="de-DE" dirty="0"/>
          </a:p>
        </p:txBody>
      </p:sp>
      <p:sp>
        <p:nvSpPr>
          <p:cNvPr id="6" name="Rechteck 5"/>
          <p:cNvSpPr/>
          <p:nvPr/>
        </p:nvSpPr>
        <p:spPr>
          <a:xfrm>
            <a:off x="8316416" y="91198"/>
            <a:ext cx="789642" cy="400110"/>
          </a:xfrm>
          <a:prstGeom prst="rect">
            <a:avLst/>
          </a:prstGeom>
        </p:spPr>
        <p:txBody>
          <a:bodyPr wrap="square">
            <a:spAutoFit/>
          </a:bodyPr>
          <a:lstStyle/>
          <a:p>
            <a:pPr algn="r"/>
            <a:r>
              <a:rPr lang="de-DE" sz="2000" dirty="0" smtClean="0">
                <a:latin typeface="FontAwesome" pitchFamily="2" charset="0"/>
              </a:rPr>
              <a:t> </a:t>
            </a:r>
            <a:r>
              <a:rPr lang="de-DE" dirty="0" smtClean="0">
                <a:latin typeface="Numberpile Reversed" panose="050A0504030000020004" pitchFamily="18" charset="0"/>
              </a:rPr>
              <a:t>:</a:t>
            </a:r>
            <a:endParaRPr lang="de-DE" dirty="0"/>
          </a:p>
        </p:txBody>
      </p:sp>
      <p:pic>
        <p:nvPicPr>
          <p:cNvPr id="8" name="Picture 2" descr="Gliederung"/>
          <p:cNvPicPr>
            <a:picLocks noGrp="1" noChangeAspect="1" noChangeArrowheads="1"/>
          </p:cNvPicPr>
          <p:nvPr>
            <p:ph sz="quarter" idx="11"/>
          </p:nvPr>
        </p:nvPicPr>
        <p:blipFill>
          <a:blip r:embed="rId2">
            <a:extLst>
              <a:ext uri="{28A0092B-C50C-407E-A947-70E740481C1C}">
                <a14:useLocalDpi xmlns:a14="http://schemas.microsoft.com/office/drawing/2010/main"/>
              </a:ext>
            </a:extLst>
          </a:blip>
          <a:srcRect/>
          <a:stretch>
            <a:fillRect/>
          </a:stretch>
        </p:blipFill>
        <p:spPr bwMode="auto">
          <a:xfrm>
            <a:off x="360363" y="1604015"/>
            <a:ext cx="8382000" cy="4096058"/>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765169873"/>
      </p:ext>
    </p:extLst>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smtClean="0"/>
              <a:t>Einleitung, Überblick</a:t>
            </a:r>
            <a:endParaRPr lang="de-DE" dirty="0"/>
          </a:p>
        </p:txBody>
      </p:sp>
      <p:sp>
        <p:nvSpPr>
          <p:cNvPr id="3" name="Titel 2"/>
          <p:cNvSpPr>
            <a:spLocks noGrp="1"/>
          </p:cNvSpPr>
          <p:nvPr>
            <p:ph type="title"/>
          </p:nvPr>
        </p:nvSpPr>
        <p:spPr/>
        <p:txBody>
          <a:bodyPr/>
          <a:lstStyle/>
          <a:p>
            <a:r>
              <a:rPr lang="de-DE" dirty="0" smtClean="0"/>
              <a:t>Matthäus 18 — ein </a:t>
            </a:r>
            <a:br>
              <a:rPr lang="de-DE" dirty="0" smtClean="0"/>
            </a:br>
            <a:r>
              <a:rPr lang="de-DE" dirty="0" smtClean="0"/>
              <a:t>Lehrstück göttlicher Liebe</a:t>
            </a:r>
            <a:endParaRPr lang="de-DE" dirty="0"/>
          </a:p>
        </p:txBody>
      </p:sp>
    </p:spTree>
    <p:extLst>
      <p:ext uri="{BB962C8B-B14F-4D97-AF65-F5344CB8AC3E}">
        <p14:creationId xmlns:p14="http://schemas.microsoft.com/office/powerpoint/2010/main" val="3967015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a:t>IV: </a:t>
            </a:r>
            <a:r>
              <a:rPr lang="de-DE" dirty="0" err="1"/>
              <a:t>Mt</a:t>
            </a:r>
            <a:r>
              <a:rPr lang="de-DE" dirty="0"/>
              <a:t> </a:t>
            </a:r>
            <a:r>
              <a:rPr lang="de-DE" dirty="0" smtClean="0"/>
              <a:t>18,21–35</a:t>
            </a:r>
            <a:endParaRPr lang="de-DE" dirty="0"/>
          </a:p>
        </p:txBody>
      </p:sp>
      <p:sp>
        <p:nvSpPr>
          <p:cNvPr id="3" name="Titel 2"/>
          <p:cNvSpPr>
            <a:spLocks noGrp="1"/>
          </p:cNvSpPr>
          <p:nvPr>
            <p:ph type="title"/>
          </p:nvPr>
        </p:nvSpPr>
        <p:spPr/>
        <p:txBody>
          <a:bodyPr/>
          <a:lstStyle/>
          <a:p>
            <a:r>
              <a:rPr lang="de-DE" dirty="0" smtClean="0"/>
              <a:t>Vergebung ist alternativlos.</a:t>
            </a:r>
            <a:endParaRPr lang="de-DE" dirty="0"/>
          </a:p>
        </p:txBody>
      </p:sp>
    </p:spTree>
    <p:extLst>
      <p:ext uri="{BB962C8B-B14F-4D97-AF65-F5344CB8AC3E}">
        <p14:creationId xmlns:p14="http://schemas.microsoft.com/office/powerpoint/2010/main" val="27238084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486707"/>
      </p:ext>
    </p:extLst>
  </p:cSld>
  <p:clrMapOvr>
    <a:masterClrMapping/>
  </p:clrMapOvr>
  <p:transition spd="med">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err="1">
                <a:solidFill>
                  <a:schemeClr val="accent1"/>
                </a:solidFill>
              </a:rPr>
              <a:t>Mt</a:t>
            </a:r>
            <a:r>
              <a:rPr lang="de-DE" dirty="0">
                <a:solidFill>
                  <a:schemeClr val="accent1"/>
                </a:solidFill>
              </a:rPr>
              <a:t> </a:t>
            </a:r>
            <a:r>
              <a:rPr lang="de-DE" dirty="0" smtClean="0">
                <a:solidFill>
                  <a:schemeClr val="accent1"/>
                </a:solidFill>
              </a:rPr>
              <a:t>18:</a:t>
            </a:r>
            <a:r>
              <a:rPr lang="de-DE" dirty="0" smtClean="0"/>
              <a:t> Zusammenfassung</a:t>
            </a:r>
            <a:endParaRPr lang="de-DE" dirty="0"/>
          </a:p>
        </p:txBody>
      </p:sp>
      <p:sp>
        <p:nvSpPr>
          <p:cNvPr id="6" name="Rechteck 5"/>
          <p:cNvSpPr/>
          <p:nvPr/>
        </p:nvSpPr>
        <p:spPr>
          <a:xfrm>
            <a:off x="8316416" y="91198"/>
            <a:ext cx="789642" cy="400110"/>
          </a:xfrm>
          <a:prstGeom prst="rect">
            <a:avLst/>
          </a:prstGeom>
        </p:spPr>
        <p:txBody>
          <a:bodyPr wrap="square">
            <a:spAutoFit/>
          </a:bodyPr>
          <a:lstStyle/>
          <a:p>
            <a:pPr algn="r"/>
            <a:r>
              <a:rPr lang="de-DE" sz="2000" dirty="0" smtClean="0">
                <a:latin typeface="FontAwesome" pitchFamily="2" charset="0"/>
              </a:rPr>
              <a:t> </a:t>
            </a:r>
            <a:r>
              <a:rPr lang="de-DE" dirty="0" smtClean="0">
                <a:latin typeface="Numberpile Reversed" panose="050A0504030000020004" pitchFamily="18" charset="0"/>
              </a:rPr>
              <a:t>W</a:t>
            </a:r>
            <a:endParaRPr lang="de-DE" dirty="0"/>
          </a:p>
        </p:txBody>
      </p:sp>
      <p:graphicFrame>
        <p:nvGraphicFramePr>
          <p:cNvPr id="8" name="Inhaltsplatzhalter 7"/>
          <p:cNvGraphicFramePr>
            <a:graphicFrameLocks noGrp="1"/>
          </p:cNvGraphicFramePr>
          <p:nvPr>
            <p:ph sz="quarter" idx="11"/>
            <p:extLst>
              <p:ext uri="{D42A27DB-BD31-4B8C-83A1-F6EECF244321}">
                <p14:modId xmlns:p14="http://schemas.microsoft.com/office/powerpoint/2010/main" val="647842591"/>
              </p:ext>
            </p:extLst>
          </p:nvPr>
        </p:nvGraphicFramePr>
        <p:xfrm>
          <a:off x="360362" y="692150"/>
          <a:ext cx="8745695" cy="5919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5905454"/>
      </p:ext>
    </p:extLst>
  </p:cSld>
  <p:clrMapOvr>
    <a:masterClrMapping/>
  </p:clrMapOvr>
  <p:transition spd="med">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593933"/>
      </p:ext>
    </p:extLst>
  </p:cSld>
  <p:clrMapOvr>
    <a:masterClrMapping/>
  </p:clrMapOvr>
  <p:transition spd="med">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a:solidFill>
                  <a:schemeClr val="accent1"/>
                </a:solidFill>
              </a:rPr>
              <a:t>Einleitung: </a:t>
            </a:r>
            <a:r>
              <a:rPr lang="de-DE" dirty="0" smtClean="0"/>
              <a:t>Worüber reden wir eigentlich?</a:t>
            </a:r>
            <a:endParaRPr lang="de-DE" dirty="0"/>
          </a:p>
        </p:txBody>
      </p:sp>
      <p:sp>
        <p:nvSpPr>
          <p:cNvPr id="8" name="Inhaltsplatzhalter 7"/>
          <p:cNvSpPr>
            <a:spLocks noGrp="1"/>
          </p:cNvSpPr>
          <p:nvPr>
            <p:ph sz="quarter" idx="13"/>
          </p:nvPr>
        </p:nvSpPr>
        <p:spPr/>
        <p:txBody>
          <a:bodyPr/>
          <a:lstStyle/>
          <a:p>
            <a:pPr lvl="1"/>
            <a:r>
              <a:rPr lang="de-DE" dirty="0" smtClean="0"/>
              <a:t>Bitte Mt. 18 dreimal lesen</a:t>
            </a:r>
          </a:p>
          <a:p>
            <a:pPr lvl="2"/>
            <a:r>
              <a:rPr lang="de-DE" dirty="0" smtClean="0"/>
              <a:t>ein- bis zweimal in „Deiner“</a:t>
            </a:r>
          </a:p>
          <a:p>
            <a:pPr lvl="2"/>
            <a:r>
              <a:rPr lang="de-DE" dirty="0" smtClean="0"/>
              <a:t>einmal in einer „anderen“ Übersetzung, z.B. Neue Genfer </a:t>
            </a:r>
            <a:r>
              <a:rPr lang="de-DE" dirty="0" smtClean="0"/>
              <a:t>Übersetzung</a:t>
            </a:r>
            <a:endParaRPr lang="de-DE" dirty="0" smtClean="0"/>
          </a:p>
          <a:p>
            <a:pPr lvl="2"/>
            <a:r>
              <a:rPr lang="de-DE" dirty="0" smtClean="0"/>
              <a:t>Für zuhause: Findest Du jene 24 Wörter aus dem Bibeltext, die im Kasten waagerecht, senkrecht, diagonal und mitunter sogar rückwärts versteckt sind? </a:t>
            </a:r>
          </a:p>
          <a:p>
            <a:pPr lvl="1"/>
            <a:endParaRPr lang="de-DE" dirty="0"/>
          </a:p>
        </p:txBody>
      </p:sp>
      <p:pic>
        <p:nvPicPr>
          <p:cNvPr id="20" name="Picture 2" descr="mt18 Wortsuchspiel"/>
          <p:cNvPicPr>
            <a:picLocks noGrp="1" noChangeAspect="1" noChangeArrowheads="1"/>
          </p:cNvPicPr>
          <p:nvPr>
            <p:ph sz="quarter" idx="14"/>
          </p:nvPr>
        </p:nvPicPr>
        <p:blipFill>
          <a:blip r:embed="rId2">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a:xfrm>
            <a:off x="4643438" y="1616498"/>
            <a:ext cx="4105275" cy="4558454"/>
          </a:xfrm>
        </p:spPr>
      </p:pic>
      <p:sp>
        <p:nvSpPr>
          <p:cNvPr id="24" name="Rechteck 23"/>
          <p:cNvSpPr/>
          <p:nvPr/>
        </p:nvSpPr>
        <p:spPr>
          <a:xfrm>
            <a:off x="8316416" y="91198"/>
            <a:ext cx="789642" cy="400110"/>
          </a:xfrm>
          <a:prstGeom prst="rect">
            <a:avLst/>
          </a:prstGeom>
        </p:spPr>
        <p:txBody>
          <a:bodyPr wrap="square">
            <a:spAutoFit/>
          </a:bodyPr>
          <a:lstStyle/>
          <a:p>
            <a:pPr algn="r"/>
            <a:r>
              <a:rPr lang="de-DE" sz="2000" dirty="0" smtClean="0">
                <a:latin typeface="FontAwesome" pitchFamily="2" charset="0"/>
              </a:rPr>
              <a:t> </a:t>
            </a:r>
            <a:r>
              <a:rPr lang="de-DE" dirty="0" smtClean="0">
                <a:latin typeface="Numberpile Reversed" panose="050A0504030000020004" pitchFamily="18" charset="0"/>
              </a:rPr>
              <a:t>E</a:t>
            </a:r>
            <a:endParaRPr lang="de-DE" dirty="0"/>
          </a:p>
        </p:txBody>
      </p:sp>
    </p:spTree>
    <p:extLst>
      <p:ext uri="{BB962C8B-B14F-4D97-AF65-F5344CB8AC3E}">
        <p14:creationId xmlns:p14="http://schemas.microsoft.com/office/powerpoint/2010/main" val="3267253827"/>
      </p:ext>
    </p:extLst>
  </p:cSld>
  <p:clrMapOvr>
    <a:masterClrMapping/>
  </p:clrMapOvr>
  <p:transition spd="med">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haltsplatzhalter 12"/>
          <p:cNvSpPr>
            <a:spLocks noGrp="1"/>
          </p:cNvSpPr>
          <p:nvPr>
            <p:ph sz="quarter" idx="14"/>
          </p:nvPr>
        </p:nvSpPr>
        <p:spPr/>
        <p:txBody>
          <a:bodyPr/>
          <a:lstStyle/>
          <a:p>
            <a:endParaRPr lang="de-DE" dirty="0"/>
          </a:p>
        </p:txBody>
      </p:sp>
      <p:sp>
        <p:nvSpPr>
          <p:cNvPr id="11" name="Rechteck 10"/>
          <p:cNvSpPr/>
          <p:nvPr/>
        </p:nvSpPr>
        <p:spPr>
          <a:xfrm>
            <a:off x="714927" y="2209995"/>
            <a:ext cx="3761110" cy="426917"/>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2" name="Rechteck 11"/>
          <p:cNvSpPr/>
          <p:nvPr/>
        </p:nvSpPr>
        <p:spPr>
          <a:xfrm>
            <a:off x="702047" y="3066648"/>
            <a:ext cx="3761110" cy="720080"/>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smtClean="0">
                <a:solidFill>
                  <a:schemeClr val="accent1"/>
                </a:solidFill>
              </a:rPr>
              <a:t>Einleitung:</a:t>
            </a:r>
            <a:r>
              <a:rPr lang="de-DE" dirty="0" smtClean="0"/>
              <a:t> Zusammenhang von Mt. 18	</a:t>
            </a:r>
            <a:endParaRPr lang="de-DE" dirty="0"/>
          </a:p>
        </p:txBody>
      </p:sp>
      <p:sp>
        <p:nvSpPr>
          <p:cNvPr id="3" name="Inhaltsplatzhalter 2"/>
          <p:cNvSpPr>
            <a:spLocks noGrp="1"/>
          </p:cNvSpPr>
          <p:nvPr>
            <p:ph sz="quarter" idx="13"/>
          </p:nvPr>
        </p:nvSpPr>
        <p:spPr/>
        <p:txBody>
          <a:bodyPr/>
          <a:lstStyle/>
          <a:p>
            <a:pPr lvl="1"/>
            <a:r>
              <a:rPr lang="de-DE" dirty="0" smtClean="0"/>
              <a:t>Gliederungen helfen, den Zusammenhang zu verstehen!</a:t>
            </a:r>
          </a:p>
          <a:p>
            <a:pPr lvl="2"/>
            <a:r>
              <a:rPr lang="de-DE" dirty="0" smtClean="0"/>
              <a:t>18,1: </a:t>
            </a:r>
            <a:br>
              <a:rPr lang="de-DE" dirty="0" smtClean="0"/>
            </a:br>
            <a:r>
              <a:rPr lang="de-DE" dirty="0" smtClean="0"/>
              <a:t> </a:t>
            </a:r>
          </a:p>
          <a:p>
            <a:pPr lvl="2"/>
            <a:r>
              <a:rPr lang="de-DE" dirty="0" smtClean="0"/>
              <a:t>19,1: </a:t>
            </a:r>
            <a:br>
              <a:rPr lang="de-DE" dirty="0" smtClean="0"/>
            </a:br>
            <a:r>
              <a:rPr lang="de-DE" dirty="0" smtClean="0"/>
              <a:t> </a:t>
            </a:r>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3568" y="3923301"/>
            <a:ext cx="2636912" cy="2636912"/>
          </a:xfrm>
          <a:prstGeom prst="rect">
            <a:avLst/>
          </a:prstGeom>
        </p:spPr>
      </p:pic>
      <p:sp>
        <p:nvSpPr>
          <p:cNvPr id="14" name="Rechteck 13"/>
          <p:cNvSpPr/>
          <p:nvPr/>
        </p:nvSpPr>
        <p:spPr>
          <a:xfrm>
            <a:off x="8316416" y="91198"/>
            <a:ext cx="789642" cy="400110"/>
          </a:xfrm>
          <a:prstGeom prst="rect">
            <a:avLst/>
          </a:prstGeom>
        </p:spPr>
        <p:txBody>
          <a:bodyPr wrap="square">
            <a:spAutoFit/>
          </a:bodyPr>
          <a:lstStyle/>
          <a:p>
            <a:pPr algn="r"/>
            <a:r>
              <a:rPr lang="de-DE" sz="2000" dirty="0" smtClean="0">
                <a:latin typeface="FontAwesome" pitchFamily="2" charset="0"/>
              </a:rPr>
              <a:t> </a:t>
            </a:r>
            <a:r>
              <a:rPr lang="de-DE" dirty="0" smtClean="0">
                <a:latin typeface="Numberpile Reversed" panose="050A0504030000020004" pitchFamily="18" charset="0"/>
              </a:rPr>
              <a:t>G</a:t>
            </a:r>
            <a:endParaRPr lang="de-DE" dirty="0"/>
          </a:p>
        </p:txBody>
      </p:sp>
    </p:spTree>
    <p:extLst>
      <p:ext uri="{BB962C8B-B14F-4D97-AF65-F5344CB8AC3E}">
        <p14:creationId xmlns:p14="http://schemas.microsoft.com/office/powerpoint/2010/main" val="1930773763"/>
      </p:ext>
    </p:extLst>
  </p:cSld>
  <p:clrMapOvr>
    <a:masterClrMapping/>
  </p:clrMapOvr>
  <p:transition spd="med">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4932040" y="2708920"/>
            <a:ext cx="3761110" cy="720080"/>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 name="Inhaltsplatzhalter 3"/>
          <p:cNvSpPr>
            <a:spLocks noGrp="1"/>
          </p:cNvSpPr>
          <p:nvPr>
            <p:ph sz="quarter" idx="14"/>
          </p:nvPr>
        </p:nvSpPr>
        <p:spPr>
          <a:xfrm>
            <a:off x="4644008" y="692696"/>
            <a:ext cx="4176464" cy="5904656"/>
          </a:xfrm>
        </p:spPr>
        <p:txBody>
          <a:bodyPr/>
          <a:lstStyle/>
          <a:p>
            <a:pPr lvl="1"/>
            <a:r>
              <a:rPr lang="de-DE" dirty="0" smtClean="0"/>
              <a:t>Was war vorher?</a:t>
            </a:r>
          </a:p>
          <a:p>
            <a:pPr lvl="2"/>
            <a:r>
              <a:rPr lang="de-DE" dirty="0" smtClean="0"/>
              <a:t>Mk 9,33ff berichtet uns die unmittelbare Vorgeschichte. </a:t>
            </a:r>
          </a:p>
          <a:p>
            <a:pPr lvl="2"/>
            <a:r>
              <a:rPr lang="de-DE" dirty="0" smtClean="0"/>
              <a:t>Die Jünger hatten sich besprochen, </a:t>
            </a:r>
            <a:br>
              <a:rPr lang="de-DE" dirty="0" smtClean="0"/>
            </a:br>
            <a:endParaRPr lang="de-DE" dirty="0"/>
          </a:p>
        </p:txBody>
      </p:sp>
      <p:sp>
        <p:nvSpPr>
          <p:cNvPr id="11" name="Rechteck 10"/>
          <p:cNvSpPr/>
          <p:nvPr/>
        </p:nvSpPr>
        <p:spPr>
          <a:xfrm>
            <a:off x="714927" y="2209995"/>
            <a:ext cx="3761110" cy="426917"/>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2" name="Rechteck 11"/>
          <p:cNvSpPr/>
          <p:nvPr/>
        </p:nvSpPr>
        <p:spPr>
          <a:xfrm>
            <a:off x="702047" y="3066648"/>
            <a:ext cx="3761110" cy="720080"/>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a:solidFill>
                  <a:schemeClr val="accent1"/>
                </a:solidFill>
              </a:rPr>
              <a:t>Einleitung:</a:t>
            </a:r>
            <a:r>
              <a:rPr lang="de-DE" dirty="0"/>
              <a:t> </a:t>
            </a:r>
            <a:r>
              <a:rPr lang="de-DE" dirty="0" smtClean="0"/>
              <a:t>Zusammenhang von Mt. 18	</a:t>
            </a:r>
            <a:endParaRPr lang="de-DE" dirty="0"/>
          </a:p>
        </p:txBody>
      </p:sp>
      <p:sp>
        <p:nvSpPr>
          <p:cNvPr id="3" name="Inhaltsplatzhalter 2"/>
          <p:cNvSpPr>
            <a:spLocks noGrp="1"/>
          </p:cNvSpPr>
          <p:nvPr>
            <p:ph sz="quarter" idx="13"/>
          </p:nvPr>
        </p:nvSpPr>
        <p:spPr/>
        <p:txBody>
          <a:bodyPr/>
          <a:lstStyle/>
          <a:p>
            <a:pPr lvl="1"/>
            <a:r>
              <a:rPr lang="de-DE" dirty="0" smtClean="0"/>
              <a:t>Gliederungen helfen, den Zusammenhang zu verstehen!</a:t>
            </a:r>
          </a:p>
          <a:p>
            <a:pPr lvl="2"/>
            <a:r>
              <a:rPr lang="de-DE" dirty="0" smtClean="0"/>
              <a:t>18,1: </a:t>
            </a:r>
            <a:br>
              <a:rPr lang="de-DE" dirty="0" smtClean="0"/>
            </a:br>
            <a:r>
              <a:rPr lang="de-DE" dirty="0" smtClean="0"/>
              <a:t>In jener Stunde…</a:t>
            </a:r>
          </a:p>
          <a:p>
            <a:pPr lvl="2"/>
            <a:r>
              <a:rPr lang="de-DE" dirty="0" smtClean="0"/>
              <a:t>19,1: </a:t>
            </a:r>
            <a:br>
              <a:rPr lang="de-DE" dirty="0" smtClean="0"/>
            </a:br>
            <a:r>
              <a:rPr lang="de-DE" dirty="0" smtClean="0"/>
              <a:t>…als er diese Reden beendet hatte.</a:t>
            </a:r>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3568" y="3923301"/>
            <a:ext cx="2636912" cy="2636912"/>
          </a:xfrm>
          <a:prstGeom prst="rect">
            <a:avLst/>
          </a:prstGeom>
        </p:spPr>
      </p:pic>
      <p:sp>
        <p:nvSpPr>
          <p:cNvPr id="13" name="Rechteck 12"/>
          <p:cNvSpPr/>
          <p:nvPr/>
        </p:nvSpPr>
        <p:spPr>
          <a:xfrm>
            <a:off x="8316416" y="91198"/>
            <a:ext cx="789642" cy="400110"/>
          </a:xfrm>
          <a:prstGeom prst="rect">
            <a:avLst/>
          </a:prstGeom>
        </p:spPr>
        <p:txBody>
          <a:bodyPr wrap="square">
            <a:spAutoFit/>
          </a:bodyPr>
          <a:lstStyle/>
          <a:p>
            <a:pPr algn="r"/>
            <a:r>
              <a:rPr lang="de-DE" sz="2000" dirty="0" smtClean="0">
                <a:latin typeface="FontAwesome" pitchFamily="2" charset="0"/>
              </a:rPr>
              <a:t> </a:t>
            </a:r>
            <a:r>
              <a:rPr lang="de-DE" dirty="0" smtClean="0">
                <a:latin typeface="Numberpile Reversed" panose="050A0504030000020004" pitchFamily="18" charset="0"/>
              </a:rPr>
              <a:t>K</a:t>
            </a:r>
            <a:endParaRPr lang="de-DE" dirty="0"/>
          </a:p>
        </p:txBody>
      </p:sp>
    </p:spTree>
    <p:extLst>
      <p:ext uri="{BB962C8B-B14F-4D97-AF65-F5344CB8AC3E}">
        <p14:creationId xmlns:p14="http://schemas.microsoft.com/office/powerpoint/2010/main" val="4199304580"/>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uiExpand="1"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4932040" y="2708920"/>
            <a:ext cx="3761110" cy="720080"/>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 name="Inhaltsplatzhalter 3"/>
          <p:cNvSpPr>
            <a:spLocks noGrp="1"/>
          </p:cNvSpPr>
          <p:nvPr>
            <p:ph sz="quarter" idx="14"/>
          </p:nvPr>
        </p:nvSpPr>
        <p:spPr>
          <a:xfrm>
            <a:off x="4644008" y="692696"/>
            <a:ext cx="4176464" cy="5904656"/>
          </a:xfrm>
        </p:spPr>
        <p:txBody>
          <a:bodyPr/>
          <a:lstStyle/>
          <a:p>
            <a:pPr lvl="1"/>
            <a:r>
              <a:rPr lang="de-DE" dirty="0" smtClean="0"/>
              <a:t>Was war vorher?</a:t>
            </a:r>
          </a:p>
          <a:p>
            <a:pPr lvl="2"/>
            <a:r>
              <a:rPr lang="de-DE" dirty="0" smtClean="0"/>
              <a:t>Mk 9,33ff berichtet uns die unmittelbare Vorgeschichte. </a:t>
            </a:r>
          </a:p>
          <a:p>
            <a:pPr lvl="2"/>
            <a:r>
              <a:rPr lang="de-DE" dirty="0" smtClean="0"/>
              <a:t>Die Jünger hatten sich besprochen, </a:t>
            </a:r>
            <a:br>
              <a:rPr lang="de-DE" dirty="0" smtClean="0"/>
            </a:br>
            <a:r>
              <a:rPr lang="de-DE" dirty="0" smtClean="0"/>
              <a:t>wer von ihnen der Größte sei.</a:t>
            </a:r>
          </a:p>
          <a:p>
            <a:endParaRPr lang="de-DE" dirty="0"/>
          </a:p>
        </p:txBody>
      </p:sp>
      <p:sp>
        <p:nvSpPr>
          <p:cNvPr id="11" name="Rechteck 10"/>
          <p:cNvSpPr/>
          <p:nvPr/>
        </p:nvSpPr>
        <p:spPr>
          <a:xfrm>
            <a:off x="714927" y="2209995"/>
            <a:ext cx="3761110" cy="426917"/>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2" name="Rechteck 11"/>
          <p:cNvSpPr/>
          <p:nvPr/>
        </p:nvSpPr>
        <p:spPr>
          <a:xfrm>
            <a:off x="702047" y="3066648"/>
            <a:ext cx="3761110" cy="720080"/>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a:solidFill>
                  <a:schemeClr val="accent1"/>
                </a:solidFill>
              </a:rPr>
              <a:t>Einleitung:</a:t>
            </a:r>
            <a:r>
              <a:rPr lang="de-DE" dirty="0"/>
              <a:t> </a:t>
            </a:r>
            <a:r>
              <a:rPr lang="de-DE" dirty="0" smtClean="0"/>
              <a:t>Zusammenhang von Mt. 18	</a:t>
            </a:r>
            <a:endParaRPr lang="de-DE" dirty="0"/>
          </a:p>
        </p:txBody>
      </p:sp>
      <p:sp>
        <p:nvSpPr>
          <p:cNvPr id="3" name="Inhaltsplatzhalter 2"/>
          <p:cNvSpPr>
            <a:spLocks noGrp="1"/>
          </p:cNvSpPr>
          <p:nvPr>
            <p:ph sz="quarter" idx="13"/>
          </p:nvPr>
        </p:nvSpPr>
        <p:spPr/>
        <p:txBody>
          <a:bodyPr/>
          <a:lstStyle/>
          <a:p>
            <a:pPr lvl="1"/>
            <a:r>
              <a:rPr lang="de-DE" dirty="0" smtClean="0"/>
              <a:t>Gliederungen helfen, den Zusammenhang zu verstehen!</a:t>
            </a:r>
          </a:p>
          <a:p>
            <a:pPr lvl="2"/>
            <a:r>
              <a:rPr lang="de-DE" dirty="0" smtClean="0"/>
              <a:t>18,1: </a:t>
            </a:r>
            <a:br>
              <a:rPr lang="de-DE" dirty="0" smtClean="0"/>
            </a:br>
            <a:r>
              <a:rPr lang="de-DE" dirty="0" smtClean="0"/>
              <a:t>In jener Stunde…</a:t>
            </a:r>
          </a:p>
          <a:p>
            <a:pPr lvl="2"/>
            <a:r>
              <a:rPr lang="de-DE" dirty="0" smtClean="0"/>
              <a:t>19,1: </a:t>
            </a:r>
            <a:br>
              <a:rPr lang="de-DE" dirty="0" smtClean="0"/>
            </a:br>
            <a:r>
              <a:rPr lang="de-DE" dirty="0" smtClean="0"/>
              <a:t>…als er diese Reden beendet hatte.</a:t>
            </a:r>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3568" y="3923301"/>
            <a:ext cx="2636912" cy="2636912"/>
          </a:xfrm>
          <a:prstGeom prst="rect">
            <a:avLst/>
          </a:prstGeom>
        </p:spPr>
      </p:pic>
      <p:sp>
        <p:nvSpPr>
          <p:cNvPr id="13" name="Rechteck 12"/>
          <p:cNvSpPr/>
          <p:nvPr/>
        </p:nvSpPr>
        <p:spPr>
          <a:xfrm>
            <a:off x="8316416" y="91198"/>
            <a:ext cx="789642" cy="400110"/>
          </a:xfrm>
          <a:prstGeom prst="rect">
            <a:avLst/>
          </a:prstGeom>
        </p:spPr>
        <p:txBody>
          <a:bodyPr wrap="square">
            <a:spAutoFit/>
          </a:bodyPr>
          <a:lstStyle/>
          <a:p>
            <a:pPr algn="r"/>
            <a:r>
              <a:rPr lang="de-DE" sz="2000" dirty="0" smtClean="0">
                <a:latin typeface="FontAwesome" pitchFamily="2" charset="0"/>
              </a:rPr>
              <a:t> </a:t>
            </a:r>
            <a:r>
              <a:rPr lang="de-DE" dirty="0" smtClean="0">
                <a:latin typeface="Numberpile Reversed" panose="050A0504030000020004" pitchFamily="18" charset="0"/>
              </a:rPr>
              <a:t>K</a:t>
            </a:r>
            <a:endParaRPr lang="de-DE" dirty="0"/>
          </a:p>
        </p:txBody>
      </p:sp>
    </p:spTree>
    <p:extLst>
      <p:ext uri="{BB962C8B-B14F-4D97-AF65-F5344CB8AC3E}">
        <p14:creationId xmlns:p14="http://schemas.microsoft.com/office/powerpoint/2010/main" val="979334599"/>
      </p:ext>
    </p:extLst>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p:cNvGrpSpPr/>
          <p:nvPr/>
        </p:nvGrpSpPr>
        <p:grpSpPr>
          <a:xfrm>
            <a:off x="539551" y="1085467"/>
            <a:ext cx="8206345" cy="3910869"/>
            <a:chOff x="539551" y="1085467"/>
            <a:chExt cx="8206345" cy="3910869"/>
          </a:xfrm>
        </p:grpSpPr>
        <p:sp>
          <p:nvSpPr>
            <p:cNvPr id="9" name="Rechteck 8"/>
            <p:cNvSpPr/>
            <p:nvPr/>
          </p:nvSpPr>
          <p:spPr>
            <a:xfrm>
              <a:off x="539551" y="3056583"/>
              <a:ext cx="8203465" cy="352137"/>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0" name="Rechteck 9"/>
            <p:cNvSpPr/>
            <p:nvPr/>
          </p:nvSpPr>
          <p:spPr>
            <a:xfrm>
              <a:off x="542431" y="3834960"/>
              <a:ext cx="8203465" cy="352137"/>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1" name="Rechteck 10"/>
            <p:cNvSpPr/>
            <p:nvPr/>
          </p:nvSpPr>
          <p:spPr>
            <a:xfrm>
              <a:off x="539551" y="4644199"/>
              <a:ext cx="8203465" cy="352137"/>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7" name="Rechteck 6"/>
            <p:cNvSpPr/>
            <p:nvPr/>
          </p:nvSpPr>
          <p:spPr>
            <a:xfrm>
              <a:off x="539552" y="1085467"/>
              <a:ext cx="8203465" cy="654618"/>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8" name="Rechteck 7"/>
            <p:cNvSpPr/>
            <p:nvPr/>
          </p:nvSpPr>
          <p:spPr>
            <a:xfrm>
              <a:off x="539551" y="2252971"/>
              <a:ext cx="8203465" cy="352137"/>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grpSp>
      <p:sp>
        <p:nvSpPr>
          <p:cNvPr id="4" name="Inhaltsplatzhalter 3"/>
          <p:cNvSpPr>
            <a:spLocks noGrp="1"/>
          </p:cNvSpPr>
          <p:nvPr>
            <p:ph sz="quarter" idx="11"/>
          </p:nvPr>
        </p:nvSpPr>
        <p:spPr/>
        <p:txBody>
          <a:bodyPr/>
          <a:lstStyle/>
          <a:p>
            <a:pPr lvl="1"/>
            <a:r>
              <a:rPr lang="de-DE" dirty="0" smtClean="0"/>
              <a:t>Verse 1 bis 5: </a:t>
            </a:r>
            <a:br>
              <a:rPr lang="de-DE" dirty="0" smtClean="0"/>
            </a:br>
            <a:r>
              <a:rPr lang="de-DE" dirty="0" smtClean="0"/>
              <a:t>In den Himmel kommt nur, wer seine Wertlosigkeit versteht und sich entsprechend verhält.</a:t>
            </a:r>
          </a:p>
          <a:p>
            <a:pPr lvl="1"/>
            <a:r>
              <a:rPr lang="de-DE" dirty="0" smtClean="0"/>
              <a:t>Verse 5 bis 9: </a:t>
            </a:r>
            <a:br>
              <a:rPr lang="de-DE" dirty="0" smtClean="0"/>
            </a:br>
            <a:r>
              <a:rPr lang="de-DE" dirty="0" smtClean="0"/>
              <a:t>Lebe so, dass du niemanden zum Sündigen verführst!</a:t>
            </a:r>
          </a:p>
          <a:p>
            <a:pPr lvl="1"/>
            <a:r>
              <a:rPr lang="de-DE" dirty="0" smtClean="0"/>
              <a:t>Verse 10 bis 14: </a:t>
            </a:r>
            <a:br>
              <a:rPr lang="de-DE" dirty="0" smtClean="0"/>
            </a:br>
            <a:r>
              <a:rPr lang="de-DE" dirty="0" smtClean="0"/>
              <a:t>Zwei gute Gründe, andere Gläubige nicht zu verachten</a:t>
            </a:r>
          </a:p>
          <a:p>
            <a:pPr lvl="1"/>
            <a:r>
              <a:rPr lang="de-DE" dirty="0" smtClean="0"/>
              <a:t>Verse 15 bis 20: </a:t>
            </a:r>
            <a:br>
              <a:rPr lang="de-DE" dirty="0" smtClean="0"/>
            </a:br>
            <a:r>
              <a:rPr lang="de-DE" dirty="0" smtClean="0"/>
              <a:t>Geht den streunenden Geschwistern nach!</a:t>
            </a:r>
          </a:p>
          <a:p>
            <a:pPr lvl="1"/>
            <a:r>
              <a:rPr lang="de-DE" dirty="0" smtClean="0"/>
              <a:t>Verse 21 bis 25: </a:t>
            </a:r>
            <a:br>
              <a:rPr lang="de-DE" dirty="0" smtClean="0"/>
            </a:br>
            <a:r>
              <a:rPr lang="de-DE" dirty="0" smtClean="0"/>
              <a:t>Vergebung ist alternativlos.</a:t>
            </a:r>
          </a:p>
          <a:p>
            <a:endParaRPr lang="de-DE" dirty="0"/>
          </a:p>
        </p:txBody>
      </p:sp>
      <p:sp>
        <p:nvSpPr>
          <p:cNvPr id="2" name="Titel 1"/>
          <p:cNvSpPr>
            <a:spLocks noGrp="1"/>
          </p:cNvSpPr>
          <p:nvPr>
            <p:ph type="title"/>
          </p:nvPr>
        </p:nvSpPr>
        <p:spPr>
          <a:xfrm>
            <a:off x="361017" y="48369"/>
            <a:ext cx="8603471" cy="454990"/>
          </a:xfrm>
        </p:spPr>
        <p:txBody>
          <a:bodyPr/>
          <a:lstStyle/>
          <a:p>
            <a:r>
              <a:rPr lang="de-DE" dirty="0">
                <a:solidFill>
                  <a:schemeClr val="accent1"/>
                </a:solidFill>
              </a:rPr>
              <a:t>Einleitung:</a:t>
            </a:r>
            <a:r>
              <a:rPr lang="de-DE" dirty="0"/>
              <a:t> </a:t>
            </a:r>
            <a:r>
              <a:rPr lang="de-DE" dirty="0" smtClean="0"/>
              <a:t>Gliederung von Mt. 18</a:t>
            </a:r>
            <a:endParaRPr lang="de-DE" dirty="0"/>
          </a:p>
        </p:txBody>
      </p:sp>
      <p:pic>
        <p:nvPicPr>
          <p:cNvPr id="13" name="Grafik 1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076055" y="4642398"/>
            <a:ext cx="4082873" cy="2226198"/>
          </a:xfrm>
          <a:prstGeom prst="rect">
            <a:avLst/>
          </a:prstGeom>
        </p:spPr>
      </p:pic>
      <p:sp>
        <p:nvSpPr>
          <p:cNvPr id="14" name="Rechteck 13"/>
          <p:cNvSpPr/>
          <p:nvPr/>
        </p:nvSpPr>
        <p:spPr>
          <a:xfrm>
            <a:off x="8316416" y="91198"/>
            <a:ext cx="789642" cy="400110"/>
          </a:xfrm>
          <a:prstGeom prst="rect">
            <a:avLst/>
          </a:prstGeom>
        </p:spPr>
        <p:txBody>
          <a:bodyPr wrap="square">
            <a:spAutoFit/>
          </a:bodyPr>
          <a:lstStyle/>
          <a:p>
            <a:pPr algn="r"/>
            <a:r>
              <a:rPr lang="de-DE" sz="2000" dirty="0" smtClean="0">
                <a:latin typeface="FontAwesome" pitchFamily="2" charset="0"/>
              </a:rPr>
              <a:t> </a:t>
            </a:r>
            <a:r>
              <a:rPr lang="de-DE" dirty="0" smtClean="0">
                <a:latin typeface="Numberpile Reversed" panose="050A0504030000020004" pitchFamily="18" charset="0"/>
              </a:rPr>
              <a:t>K</a:t>
            </a:r>
            <a:endParaRPr lang="de-DE" dirty="0"/>
          </a:p>
        </p:txBody>
      </p:sp>
    </p:spTree>
    <p:extLst>
      <p:ext uri="{BB962C8B-B14F-4D97-AF65-F5344CB8AC3E}">
        <p14:creationId xmlns:p14="http://schemas.microsoft.com/office/powerpoint/2010/main" val="173248678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up)">
                                      <p:cBhvr>
                                        <p:cTn id="2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smtClean="0"/>
              <a:t>Einleitung, Überblick</a:t>
            </a:r>
            <a:endParaRPr lang="de-DE" dirty="0"/>
          </a:p>
        </p:txBody>
      </p:sp>
      <p:sp>
        <p:nvSpPr>
          <p:cNvPr id="3" name="Titel 2"/>
          <p:cNvSpPr>
            <a:spLocks noGrp="1"/>
          </p:cNvSpPr>
          <p:nvPr>
            <p:ph type="title"/>
          </p:nvPr>
        </p:nvSpPr>
        <p:spPr/>
        <p:txBody>
          <a:bodyPr/>
          <a:lstStyle/>
          <a:p>
            <a:r>
              <a:rPr lang="de-DE" dirty="0" smtClean="0"/>
              <a:t>Matthäus 18 — ein </a:t>
            </a:r>
            <a:br>
              <a:rPr lang="de-DE" dirty="0" smtClean="0"/>
            </a:br>
            <a:r>
              <a:rPr lang="de-DE" dirty="0" smtClean="0"/>
              <a:t>Lehrstück göttlicher Liebe</a:t>
            </a:r>
            <a:endParaRPr lang="de-DE" dirty="0"/>
          </a:p>
        </p:txBody>
      </p:sp>
    </p:spTree>
    <p:extLst>
      <p:ext uri="{BB962C8B-B14F-4D97-AF65-F5344CB8AC3E}">
        <p14:creationId xmlns:p14="http://schemas.microsoft.com/office/powerpoint/2010/main" val="7974757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aster">
  <a:themeElements>
    <a:clrScheme name="Benutzerdefiniert 1">
      <a:dk1>
        <a:sysClr val="windowText" lastClr="000000"/>
      </a:dk1>
      <a:lt1>
        <a:sysClr val="window" lastClr="FFFFFF"/>
      </a:lt1>
      <a:dk2>
        <a:srgbClr val="534949"/>
      </a:dk2>
      <a:lt2>
        <a:srgbClr val="E6E6CC"/>
      </a:lt2>
      <a:accent1>
        <a:srgbClr val="990000"/>
      </a:accent1>
      <a:accent2>
        <a:srgbClr val="336666"/>
      </a:accent2>
      <a:accent3>
        <a:srgbClr val="808000"/>
      </a:accent3>
      <a:accent4>
        <a:srgbClr val="87706B"/>
      </a:accent4>
      <a:accent5>
        <a:srgbClr val="94734E"/>
      </a:accent5>
      <a:accent6>
        <a:srgbClr val="6F777D"/>
      </a:accent6>
      <a:hlink>
        <a:srgbClr val="CC9900"/>
      </a:hlink>
      <a:folHlink>
        <a:srgbClr val="C0C0C0"/>
      </a:folHlink>
    </a:clrScheme>
    <a:fontScheme name="Raster">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Raster">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bibelunterricht. Bibelkunde 2016.potx" id="{42575037-6E1F-44D8-83E2-F8C37D3D0BB1}" vid="{CDDF49A1-4F83-4A01-AE56-A10A5E533271}"/>
    </a:ext>
  </a:extLst>
</a:theme>
</file>

<file path=ppt/theme/theme2.xml><?xml version="1.0" encoding="utf-8"?>
<a:theme xmlns:a="http://schemas.openxmlformats.org/drawingml/2006/main" name="Larissa-Design">
  <a:themeElements>
    <a:clrScheme name="Gelb">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bibelunterricht. Bibelkunde 2016</Template>
  <TotalTime>0</TotalTime>
  <Words>924</Words>
  <Application>Microsoft Office PowerPoint</Application>
  <PresentationFormat>Bildschirmpräsentation (4:3)</PresentationFormat>
  <Paragraphs>153</Paragraphs>
  <Slides>33</Slides>
  <Notes>3</Notes>
  <HiddenSlides>1</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33</vt:i4>
      </vt:variant>
    </vt:vector>
  </HeadingPairs>
  <TitlesOfParts>
    <vt:vector size="43" baseType="lpstr">
      <vt:lpstr>Numberpile Reversed</vt:lpstr>
      <vt:lpstr>Times New Roman</vt:lpstr>
      <vt:lpstr>Calibri Light</vt:lpstr>
      <vt:lpstr>Franklin Gothic Medium</vt:lpstr>
      <vt:lpstr>Wingdings</vt:lpstr>
      <vt:lpstr>Arial</vt:lpstr>
      <vt:lpstr>FontAwesome</vt:lpstr>
      <vt:lpstr>Rakesly Rg</vt:lpstr>
      <vt:lpstr>Calibri</vt:lpstr>
      <vt:lpstr>Raster</vt:lpstr>
      <vt:lpstr>PowerPoint-Präsentation</vt:lpstr>
      <vt:lpstr>Rechtliches</vt:lpstr>
      <vt:lpstr>Matthäus 18 — ein  Lehrstück göttlicher Liebe</vt:lpstr>
      <vt:lpstr>Einleitung: Worüber reden wir eigentlich?</vt:lpstr>
      <vt:lpstr>Einleitung: Zusammenhang von Mt. 18 </vt:lpstr>
      <vt:lpstr>Einleitung: Zusammenhang von Mt. 18 </vt:lpstr>
      <vt:lpstr>Einleitung: Zusammenhang von Mt. 18 </vt:lpstr>
      <vt:lpstr>Einleitung: Gliederung von Mt. 18</vt:lpstr>
      <vt:lpstr>Matthäus 18 — ein  Lehrstück göttlicher Liebe</vt:lpstr>
      <vt:lpstr>In den Himmel kommt nur, wer seine Wertlosigkeit versteht und sich entsprechend verhält.</vt:lpstr>
      <vt:lpstr>Mt 18,1–5: Gliederung des Textes</vt:lpstr>
      <vt:lpstr>Mt 18,1–5: Wer ist der Größte, was ist ein Kind? </vt:lpstr>
      <vt:lpstr>Mt 18,1–5: »Demut« </vt:lpstr>
      <vt:lpstr>In den Himmel kommt nur, wer seine Wertlosigkeit versteht und sich entsprechend verhält.</vt:lpstr>
      <vt:lpstr>Lebe so, dass du niemanden zum Sündigen verführst!</vt:lpstr>
      <vt:lpstr>Mt 18,5–9: Gliederung des Textes</vt:lpstr>
      <vt:lpstr>Lebe so, dass du niemanden zum Sündigen verführst!</vt:lpstr>
      <vt:lpstr>Zwei gute Gründe, andere Gläubige nicht zu verachten.</vt:lpstr>
      <vt:lpstr>Mt 18,10–14: Gliederung des Textes</vt:lpstr>
      <vt:lpstr>Mt 18,10–14: Wörter verstehen</vt:lpstr>
      <vt:lpstr>Mt 18,10–14: Sieh Geschwister mit den Augen Gottes!</vt:lpstr>
      <vt:lpstr>Zwei gute Gründe, andere Gläubige nicht zu verachten.</vt:lpstr>
      <vt:lpstr>Geht den streunenden Geschwistern nach!</vt:lpstr>
      <vt:lpstr>Mt 18,15–20: Zusammenhang</vt:lpstr>
      <vt:lpstr>Mt 18,15–20: Zwei Arten vom Pferd zu fallen</vt:lpstr>
      <vt:lpstr>Mt 18,15–20: Zwei Arten vom Pferd zu fallen</vt:lpstr>
      <vt:lpstr>Geht den streunenden Geschwistern nach!</vt:lpstr>
      <vt:lpstr>Vergebung ist alternativlos.</vt:lpstr>
      <vt:lpstr>Mt 18,21–35: Gliederung des Textes</vt:lpstr>
      <vt:lpstr>Vergebung ist alternativlos.</vt:lpstr>
      <vt:lpstr>PowerPoint-Präsentation</vt:lpstr>
      <vt:lpstr>Mt 18: Zusammenfassung</vt:lpstr>
      <vt:lpstr>PowerPoint-Präsentation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Basisinformationen über Das Leben in der Herde Gottes</dc:title>
  <dc:creator>Ansgar N. Przesang</dc:creator>
  <cp:lastModifiedBy>Ansgar N. Przesang</cp:lastModifiedBy>
  <cp:revision>57</cp:revision>
  <cp:lastPrinted>2015-05-16T05:03:34Z</cp:lastPrinted>
  <dcterms:created xsi:type="dcterms:W3CDTF">2018-02-01T11:49:03Z</dcterms:created>
  <dcterms:modified xsi:type="dcterms:W3CDTF">2018-02-01T16:45:14Z</dcterms:modified>
</cp:coreProperties>
</file>